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sldIdLst>
    <p:sldId id="279" r:id="rId5"/>
    <p:sldId id="267" r:id="rId6"/>
    <p:sldId id="269" r:id="rId7"/>
    <p:sldId id="281" r:id="rId8"/>
    <p:sldId id="275" r:id="rId9"/>
  </p:sldIdLst>
  <p:sldSz cx="12192000" cy="6858000"/>
  <p:notesSz cx="6858000" cy="9144000"/>
  <p:embeddedFontLst>
    <p:embeddedFont>
      <p:font typeface="Poppins ExtraBold" panose="00000900000000000000" pitchFamily="2" charset="0"/>
      <p:bold r:id="rId11"/>
    </p:embeddedFont>
    <p:embeddedFont>
      <p:font typeface="Poppins Regular" panose="00000500000000000000" pitchFamily="2" charset="0"/>
      <p:regular r:id="rId12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4660"/>
  </p:normalViewPr>
  <p:slideViewPr>
    <p:cSldViewPr snapToGrid="0">
      <p:cViewPr varScale="1">
        <p:scale>
          <a:sx n="82" d="100"/>
          <a:sy n="82" d="100"/>
        </p:scale>
        <p:origin x="96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 dirty="0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‘Dit is een voorbeeld van een </a:t>
            </a:r>
            <a:r>
              <a:rPr lang="nl-NL" dirty="0" err="1"/>
              <a:t>streamer</a:t>
            </a:r>
            <a:r>
              <a:rPr lang="nl-NL" dirty="0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 dirty="0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 dirty="0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 dirty="0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 dirty="0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 dirty="0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Tijdelijke aanduiding voor afbeelding 6">
            <a:extLst>
              <a:ext uri="{FF2B5EF4-FFF2-40B4-BE49-F238E27FC236}">
                <a16:creationId xmlns:a16="http://schemas.microsoft.com/office/drawing/2014/main" id="{DE3E2D3B-F0BE-099F-5D27-CE03540AB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99" b="16599"/>
          <a:stretch/>
        </p:blipFill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4298" y="5620923"/>
            <a:ext cx="11925300" cy="664746"/>
          </a:xfrm>
        </p:spPr>
        <p:txBody>
          <a:bodyPr/>
          <a:lstStyle/>
          <a:p>
            <a:r>
              <a:rPr lang="nl-NL" dirty="0"/>
              <a:t>Geef een Dierbaar Cadeau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66FA3C5-BF32-486B-948D-04BD3DBB5C2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Collecte voor Red een Kind</a:t>
            </a:r>
          </a:p>
        </p:txBody>
      </p:sp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16454" y="1424610"/>
            <a:ext cx="5412328" cy="1212574"/>
          </a:xfrm>
        </p:spPr>
        <p:txBody>
          <a:bodyPr/>
          <a:lstStyle/>
          <a:p>
            <a:r>
              <a:rPr lang="nl-NL" sz="4400" dirty="0"/>
              <a:t>Een gezond begin van iedere dag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24330" y="3345933"/>
            <a:ext cx="5804452" cy="2270877"/>
          </a:xfrm>
        </p:spPr>
        <p:txBody>
          <a:bodyPr/>
          <a:lstStyle/>
          <a:p>
            <a:r>
              <a:rPr lang="nl-NL" sz="2800" dirty="0"/>
              <a:t>Meer dieren betekent meer en gezonder eten voor de kinderen en gezinnen.</a:t>
            </a:r>
            <a:r>
              <a:rPr lang="nl-NL" dirty="0"/>
              <a:t> En met een volle maag gaat leren op school of werken op het land veel beter. </a:t>
            </a:r>
            <a:endParaRPr lang="nl-NL" sz="2800" dirty="0"/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66" b="6666"/>
          <a:stretch/>
        </p:blipFill>
        <p:spPr>
          <a:xfrm>
            <a:off x="133349" y="133928"/>
            <a:ext cx="5052166" cy="6581143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8B4223-8A60-C843-B8BC-8DA0A6ED9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Red een Kind helpt gezinnen met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AFE1D54-4855-DF44-BDF5-1A51ACC5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5629"/>
            <a:ext cx="5890591" cy="3256608"/>
          </a:xfrm>
        </p:spPr>
        <p:txBody>
          <a:bodyPr>
            <a:normAutofit/>
          </a:bodyPr>
          <a:lstStyle/>
          <a:p>
            <a:r>
              <a:rPr lang="nl-NL" sz="2800" dirty="0"/>
              <a:t>trainingen over veehouderij</a:t>
            </a:r>
            <a:r>
              <a:rPr lang="nl-NL" dirty="0"/>
              <a:t>, </a:t>
            </a:r>
            <a:r>
              <a:rPr lang="nl-NL" sz="2800" dirty="0"/>
              <a:t> en landbouw</a:t>
            </a:r>
          </a:p>
          <a:p>
            <a:r>
              <a:rPr lang="nl-NL" sz="2800" dirty="0"/>
              <a:t>het vergroten van het inkomen</a:t>
            </a:r>
          </a:p>
          <a:p>
            <a:r>
              <a:rPr lang="nl-NL" sz="2800" dirty="0"/>
              <a:t>trots en zelfvertrouwen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FAED282-F586-D341-8CD7-DBB46D5F75D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8791" y="2165628"/>
            <a:ext cx="4576105" cy="3256609"/>
          </a:xfrm>
        </p:spPr>
        <p:txBody>
          <a:bodyPr>
            <a:normAutofit fontScale="70000" lnSpcReduction="20000"/>
          </a:bodyPr>
          <a:lstStyle/>
          <a:p>
            <a:r>
              <a:rPr lang="nl-NL" i="1" dirty="0"/>
              <a:t>“We hadden nooit genoeg eten, altijd te weinig oogst en geen geld om onze kinderen naar school te laten gaan. </a:t>
            </a:r>
            <a:br>
              <a:rPr lang="nl-NL" i="1" dirty="0"/>
            </a:br>
            <a:r>
              <a:rPr lang="nl-NL" i="1" dirty="0"/>
              <a:t>Dat is nu allemaal anders! Mijn kinderen eten nu eieren en dringen geitenmelk. En er is genoeg geld voor school dankzij de verkoop van mijn gewassen.“</a:t>
            </a:r>
          </a:p>
        </p:txBody>
      </p:sp>
    </p:spTree>
    <p:extLst>
      <p:ext uri="{BB962C8B-B14F-4D97-AF65-F5344CB8AC3E}">
        <p14:creationId xmlns:p14="http://schemas.microsoft.com/office/powerpoint/2010/main" val="961291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F5D1A8E0-18B0-4DA6-AD3C-2A30294D595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6" b="8586"/>
          <a:stretch/>
        </p:blipFill>
        <p:spPr>
          <a:xfrm>
            <a:off x="133350" y="136524"/>
            <a:ext cx="11925300" cy="6584998"/>
          </a:xfrm>
        </p:spPr>
      </p:pic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2B640C0-9B38-4366-838B-278D56890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5251" y="2285458"/>
            <a:ext cx="3887047" cy="998539"/>
          </a:xfrm>
        </p:spPr>
        <p:txBody>
          <a:bodyPr/>
          <a:lstStyle/>
          <a:p>
            <a:r>
              <a:rPr lang="nl-NL" sz="7200" dirty="0">
                <a:solidFill>
                  <a:schemeClr val="accent6"/>
                </a:solidFill>
              </a:rPr>
              <a:t>Helpt u</a:t>
            </a:r>
            <a:r>
              <a:rPr lang="nl-NL" sz="7200" dirty="0"/>
              <a:t> </a:t>
            </a:r>
            <a:r>
              <a:rPr lang="nl-NL" sz="7200" dirty="0">
                <a:solidFill>
                  <a:schemeClr val="accent6"/>
                </a:solidFill>
              </a:rPr>
              <a:t>mee?</a:t>
            </a:r>
          </a:p>
        </p:txBody>
      </p:sp>
    </p:spTree>
    <p:extLst>
      <p:ext uri="{BB962C8B-B14F-4D97-AF65-F5344CB8AC3E}">
        <p14:creationId xmlns:p14="http://schemas.microsoft.com/office/powerpoint/2010/main" val="25278721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9FA9F768-6B73-4A65-C732-491BB31B9E88}"/>
              </a:ext>
            </a:extLst>
          </p:cNvPr>
          <p:cNvSpPr/>
          <p:nvPr/>
        </p:nvSpPr>
        <p:spPr>
          <a:xfrm>
            <a:off x="4907902" y="2463282"/>
            <a:ext cx="2388637" cy="2388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58F84BCE-76E7-4AF8-86F8-A4F5F110F2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09865" y="1226045"/>
            <a:ext cx="7772270" cy="1554479"/>
          </a:xfrm>
        </p:spPr>
        <p:txBody>
          <a:bodyPr/>
          <a:lstStyle/>
          <a:p>
            <a:r>
              <a:rPr lang="nl-NL" dirty="0"/>
              <a:t>Geef een dierbaar Cadeau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96EF5DE3-9FBD-18FF-0E21-1374E4381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657" y="2553323"/>
            <a:ext cx="2220686" cy="2220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33740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i542b413dd044d368f37e57a588e1d12 xmlns="79c24974-77bb-4f0d-935e-4bbd41b47f4e">
      <Terms xmlns="http://schemas.microsoft.com/office/infopath/2007/PartnerControls"/>
    </i542b413dd044d368f37e57a588e1d12>
    <lcf76f155ced4ddcb4097134ff3c332f xmlns="79c24974-77bb-4f0d-935e-4bbd41b47f4e">
      <Terms xmlns="http://schemas.microsoft.com/office/infopath/2007/PartnerControls"/>
    </lcf76f155ced4ddcb4097134ff3c332f>
    <pb6b961327614956a2b98a4fd696a906 xmlns="79c24974-77bb-4f0d-935e-4bbd41b47f4e">
      <Terms xmlns="http://schemas.microsoft.com/office/infopath/2007/PartnerControls"/>
    </pb6b961327614956a2b98a4fd696a906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DE8A3F36846F4DB613C8B7530A24F6" ma:contentTypeVersion="18" ma:contentTypeDescription="Een nieuw document maken." ma:contentTypeScope="" ma:versionID="9eaaed3d1a2e14b9bb113fe83f54103d">
  <xsd:schema xmlns:xsd="http://www.w3.org/2001/XMLSchema" xmlns:xs="http://www.w3.org/2001/XMLSchema" xmlns:p="http://schemas.microsoft.com/office/2006/metadata/properties" xmlns:ns2="79c24974-77bb-4f0d-935e-4bbd41b47f4e" xmlns:ns3="0dad8a85-c1fe-4194-bdf4-187494f6a59f" targetNamespace="http://schemas.microsoft.com/office/2006/metadata/properties" ma:root="true" ma:fieldsID="493cee63cc7a963dbd372515af7cb035" ns2:_="" ns3:_="">
    <xsd:import namespace="79c24974-77bb-4f0d-935e-4bbd41b47f4e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pb6b961327614956a2b98a4fd696a906" minOccurs="0"/>
                <xsd:element ref="ns3:TaxCatchAll" minOccurs="0"/>
                <xsd:element ref="ns2:i542b413dd044d368f37e57a588e1d12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c24974-77bb-4f0d-935e-4bbd41b47f4e" elementFormDefault="qualified">
    <xsd:import namespace="http://schemas.microsoft.com/office/2006/documentManagement/types"/>
    <xsd:import namespace="http://schemas.microsoft.com/office/infopath/2007/PartnerControls"/>
    <xsd:element name="pb6b961327614956a2b98a4fd696a906" ma:index="9" nillable="true" ma:taxonomy="true" ma:internalName="pb6b961327614956a2b98a4fd696a906" ma:taxonomyFieldName="Year" ma:displayName="Year" ma:default="" ma:fieldId="{9b6b9613-2761-4956-a2b9-8a4fd696a906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542b413dd044d368f37e57a588e1d12" ma:index="12" nillable="true" ma:taxonomy="true" ma:internalName="i542b413dd044d368f37e57a588e1d12" ma:taxonomyFieldName="Document_x0020_type" ma:displayName="Document type" ma:default="" ma:fieldId="{2542b413-dd04-4d36-8f37-e57a588e1d12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Afbeelding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5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F4AEFE3-B9F6-47C6-B433-3E528078736A}">
  <ds:schemaRefs>
    <ds:schemaRef ds:uri="http://schemas.microsoft.com/office/2006/metadata/properties"/>
    <ds:schemaRef ds:uri="http://schemas.microsoft.com/office/infopath/2007/PartnerControls"/>
    <ds:schemaRef ds:uri="cc5f1023-36bd-41ef-a357-6a0f93767723"/>
    <ds:schemaRef ds:uri="839ee2cc-cbf6-4632-85e5-0a37910a4c33"/>
    <ds:schemaRef ds:uri="0dad8a85-c1fe-4194-bdf4-187494f6a59f"/>
    <ds:schemaRef ds:uri="79c24974-77bb-4f0d-935e-4bbd41b47f4e"/>
  </ds:schemaRefs>
</ds:datastoreItem>
</file>

<file path=customXml/itemProps2.xml><?xml version="1.0" encoding="utf-8"?>
<ds:datastoreItem xmlns:ds="http://schemas.openxmlformats.org/officeDocument/2006/customXml" ds:itemID="{01951977-1A37-4F1B-91F4-F180B3C216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c24974-77bb-4f0d-935e-4bbd41b47f4e"/>
    <ds:schemaRef ds:uri="0dad8a85-c1fe-4194-bdf4-187494f6a5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2358</TotalTime>
  <Words>126</Words>
  <Application>Microsoft Office PowerPoint</Application>
  <PresentationFormat>Breedbeeld</PresentationFormat>
  <Paragraphs>11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0" baseType="lpstr">
      <vt:lpstr>Poppins ExtraBold</vt:lpstr>
      <vt:lpstr>Calibri</vt:lpstr>
      <vt:lpstr>Arial</vt:lpstr>
      <vt:lpstr>Poppins Regular</vt:lpstr>
      <vt:lpstr>Kantoorthema</vt:lpstr>
      <vt:lpstr>PowerPoint-presentatie</vt:lpstr>
      <vt:lpstr>PowerPoint-presentatie</vt:lpstr>
      <vt:lpstr>Red een Kind helpt gezinnen met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lastModifiedBy>Iris van der Ziel</cp:lastModifiedBy>
  <cp:revision>88</cp:revision>
  <dcterms:created xsi:type="dcterms:W3CDTF">2019-04-03T14:21:49Z</dcterms:created>
  <dcterms:modified xsi:type="dcterms:W3CDTF">2026-10-20T09:09:14Z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0x010100BADE8A3F36846F4DB613C8B7530A24F6</vt:lpwstr>
  </property>
</Properties>
</file>