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22"/>
  </p:notesMasterIdLst>
  <p:sldIdLst>
    <p:sldId id="279" r:id="rId5"/>
    <p:sldId id="263" r:id="rId6"/>
    <p:sldId id="267" r:id="rId7"/>
    <p:sldId id="291" r:id="rId8"/>
    <p:sldId id="292" r:id="rId9"/>
    <p:sldId id="295" r:id="rId10"/>
    <p:sldId id="306" r:id="rId11"/>
    <p:sldId id="307" r:id="rId12"/>
    <p:sldId id="296" r:id="rId13"/>
    <p:sldId id="299" r:id="rId14"/>
    <p:sldId id="301" r:id="rId15"/>
    <p:sldId id="300" r:id="rId16"/>
    <p:sldId id="302" r:id="rId17"/>
    <p:sldId id="303" r:id="rId18"/>
    <p:sldId id="304" r:id="rId19"/>
    <p:sldId id="305" r:id="rId20"/>
    <p:sldId id="285" r:id="rId21"/>
  </p:sldIdLst>
  <p:sldSz cx="12192000" cy="6858000"/>
  <p:notesSz cx="6858000" cy="9144000"/>
  <p:embeddedFontLst>
    <p:embeddedFont>
      <p:font typeface="Poppins ExtraBold" panose="00000900000000000000" pitchFamily="2" charset="0"/>
      <p:bold r:id="rId23"/>
      <p:italic r:id="rId24"/>
      <p:boldItalic r:id="rId25"/>
    </p:embeddedFont>
    <p:embeddedFont>
      <p:font typeface="Poppins Regular" panose="00000500000000000000" pitchFamily="2" charset="0"/>
      <p:regular r:id="rId26"/>
    </p:embeddedFont>
  </p:embeddedFontLst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4642"/>
    <a:srgbClr val="EE7402"/>
    <a:srgbClr val="BAD9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A3DA67-A449-EA37-8591-8EC9FD21CB03}" v="14" dt="2025-10-20T13:15:21.559"/>
  </p1510:revLst>
</p1510:revInfo>
</file>

<file path=ppt/tableStyles.xml><?xml version="1.0" encoding="utf-8"?>
<a:tblStyleLst xmlns:a="http://schemas.openxmlformats.org/drawingml/2006/main" def="{93296810-A885-4BE3-A3E7-6D5BEEA58F35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ijl, gemiddeld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46F890A9-2807-4EBB-B81D-B2AA78EC7F39}" styleName="Stijl, donker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4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3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2.fntdata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colien Vreugdenhil" userId="S::jacolien.vreugdenhil@redeenkind.nl::909c52f6-8db4-4e36-8655-587b310fe010" providerId="AD" clId="Web-{5F6E6A76-F607-C977-AB15-C76829127701}"/>
    <pc:docChg chg="addSld delSld">
      <pc:chgData name="Jacolien Vreugdenhil" userId="S::jacolien.vreugdenhil@redeenkind.nl::909c52f6-8db4-4e36-8655-587b310fe010" providerId="AD" clId="Web-{5F6E6A76-F607-C977-AB15-C76829127701}" dt="2025-10-15T12:17:38.967" v="1"/>
      <pc:docMkLst>
        <pc:docMk/>
      </pc:docMkLst>
      <pc:sldChg chg="add del">
        <pc:chgData name="Jacolien Vreugdenhil" userId="S::jacolien.vreugdenhil@redeenkind.nl::909c52f6-8db4-4e36-8655-587b310fe010" providerId="AD" clId="Web-{5F6E6A76-F607-C977-AB15-C76829127701}" dt="2025-10-15T12:17:38.967" v="1"/>
        <pc:sldMkLst>
          <pc:docMk/>
          <pc:sldMk cId="2576207824" sldId="285"/>
        </pc:sldMkLst>
      </pc:sldChg>
    </pc:docChg>
  </pc:docChgLst>
  <pc:docChgLst>
    <pc:chgData name="Jacolien Vreugdenhil" userId="S::jacolien.vreugdenhil@redeenkind.nl::909c52f6-8db4-4e36-8655-587b310fe010" providerId="AD" clId="Web-{396B8E20-B5F2-C6D6-BC5F-8BF0DDA42DA3}"/>
    <pc:docChg chg="sldOrd">
      <pc:chgData name="Jacolien Vreugdenhil" userId="S::jacolien.vreugdenhil@redeenkind.nl::909c52f6-8db4-4e36-8655-587b310fe010" providerId="AD" clId="Web-{396B8E20-B5F2-C6D6-BC5F-8BF0DDA42DA3}" dt="2025-10-15T12:10:28.865" v="0"/>
      <pc:docMkLst>
        <pc:docMk/>
      </pc:docMkLst>
      <pc:sldChg chg="ord">
        <pc:chgData name="Jacolien Vreugdenhil" userId="S::jacolien.vreugdenhil@redeenkind.nl::909c52f6-8db4-4e36-8655-587b310fe010" providerId="AD" clId="Web-{396B8E20-B5F2-C6D6-BC5F-8BF0DDA42DA3}" dt="2025-10-15T12:10:28.865" v="0"/>
        <pc:sldMkLst>
          <pc:docMk/>
          <pc:sldMk cId="4152756055" sldId="263"/>
        </pc:sldMkLst>
      </pc:sldChg>
    </pc:docChg>
  </pc:docChgLst>
  <pc:docChgLst>
    <pc:chgData name="Jacolien Vreugdenhil" userId="S::jacolien.vreugdenhil@redeenkind.nl::909c52f6-8db4-4e36-8655-587b310fe010" providerId="AD" clId="Web-{EF2212A1-D310-2550-6CC2-99BB786E9A82}"/>
    <pc:docChg chg="delSld modSld">
      <pc:chgData name="Jacolien Vreugdenhil" userId="S::jacolien.vreugdenhil@redeenkind.nl::909c52f6-8db4-4e36-8655-587b310fe010" providerId="AD" clId="Web-{EF2212A1-D310-2550-6CC2-99BB786E9A82}" dt="2025-10-15T10:23:00.686" v="18" actId="20577"/>
      <pc:docMkLst>
        <pc:docMk/>
      </pc:docMkLst>
      <pc:sldChg chg="modSp">
        <pc:chgData name="Jacolien Vreugdenhil" userId="S::jacolien.vreugdenhil@redeenkind.nl::909c52f6-8db4-4e36-8655-587b310fe010" providerId="AD" clId="Web-{EF2212A1-D310-2550-6CC2-99BB786E9A82}" dt="2025-10-15T10:21:12.825" v="4" actId="14100"/>
        <pc:sldMkLst>
          <pc:docMk/>
          <pc:sldMk cId="188932835" sldId="300"/>
        </pc:sldMkLst>
      </pc:sldChg>
      <pc:sldChg chg="addSp modSp">
        <pc:chgData name="Jacolien Vreugdenhil" userId="S::jacolien.vreugdenhil@redeenkind.nl::909c52f6-8db4-4e36-8655-587b310fe010" providerId="AD" clId="Web-{EF2212A1-D310-2550-6CC2-99BB786E9A82}" dt="2025-10-15T10:21:05.918" v="3" actId="1076"/>
        <pc:sldMkLst>
          <pc:docMk/>
          <pc:sldMk cId="3392363752" sldId="302"/>
        </pc:sldMkLst>
      </pc:sldChg>
      <pc:sldChg chg="addSp modSp">
        <pc:chgData name="Jacolien Vreugdenhil" userId="S::jacolien.vreugdenhil@redeenkind.nl::909c52f6-8db4-4e36-8655-587b310fe010" providerId="AD" clId="Web-{EF2212A1-D310-2550-6CC2-99BB786E9A82}" dt="2025-10-15T10:21:50.560" v="11" actId="14100"/>
        <pc:sldMkLst>
          <pc:docMk/>
          <pc:sldMk cId="3036114572" sldId="303"/>
        </pc:sldMkLst>
        <pc:spChg chg="mod">
          <ac:chgData name="Jacolien Vreugdenhil" userId="S::jacolien.vreugdenhil@redeenkind.nl::909c52f6-8db4-4e36-8655-587b310fe010" providerId="AD" clId="Web-{EF2212A1-D310-2550-6CC2-99BB786E9A82}" dt="2025-10-15T10:21:44.685" v="7" actId="20577"/>
          <ac:spMkLst>
            <pc:docMk/>
            <pc:sldMk cId="3036114572" sldId="303"/>
            <ac:spMk id="2" creationId="{7BBDC39D-E7E7-FD0D-33DC-CFDF022AA5B7}"/>
          </ac:spMkLst>
        </pc:spChg>
        <pc:picChg chg="add mod">
          <ac:chgData name="Jacolien Vreugdenhil" userId="S::jacolien.vreugdenhil@redeenkind.nl::909c52f6-8db4-4e36-8655-587b310fe010" providerId="AD" clId="Web-{EF2212A1-D310-2550-6CC2-99BB786E9A82}" dt="2025-10-15T10:21:50.560" v="11" actId="14100"/>
          <ac:picMkLst>
            <pc:docMk/>
            <pc:sldMk cId="3036114572" sldId="303"/>
            <ac:picMk id="3" creationId="{5B51BD59-843D-538D-E913-6E0104C913FE}"/>
          </ac:picMkLst>
        </pc:picChg>
      </pc:sldChg>
      <pc:sldChg chg="addSp modSp">
        <pc:chgData name="Jacolien Vreugdenhil" userId="S::jacolien.vreugdenhil@redeenkind.nl::909c52f6-8db4-4e36-8655-587b310fe010" providerId="AD" clId="Web-{EF2212A1-D310-2550-6CC2-99BB786E9A82}" dt="2025-10-15T10:22:28.154" v="16" actId="1076"/>
        <pc:sldMkLst>
          <pc:docMk/>
          <pc:sldMk cId="2083107311" sldId="304"/>
        </pc:sldMkLst>
        <pc:spChg chg="mod">
          <ac:chgData name="Jacolien Vreugdenhil" userId="S::jacolien.vreugdenhil@redeenkind.nl::909c52f6-8db4-4e36-8655-587b310fe010" providerId="AD" clId="Web-{EF2212A1-D310-2550-6CC2-99BB786E9A82}" dt="2025-10-15T10:22:24.514" v="13" actId="20577"/>
          <ac:spMkLst>
            <pc:docMk/>
            <pc:sldMk cId="2083107311" sldId="304"/>
            <ac:spMk id="2" creationId="{FD8E5924-229D-1906-CBA2-FD51707B50AF}"/>
          </ac:spMkLst>
        </pc:spChg>
      </pc:sldChg>
      <pc:sldChg chg="modSp">
        <pc:chgData name="Jacolien Vreugdenhil" userId="S::jacolien.vreugdenhil@redeenkind.nl::909c52f6-8db4-4e36-8655-587b310fe010" providerId="AD" clId="Web-{EF2212A1-D310-2550-6CC2-99BB786E9A82}" dt="2025-10-15T10:23:00.686" v="18" actId="20577"/>
        <pc:sldMkLst>
          <pc:docMk/>
          <pc:sldMk cId="2900264388" sldId="305"/>
        </pc:sldMkLst>
        <pc:spChg chg="mod">
          <ac:chgData name="Jacolien Vreugdenhil" userId="S::jacolien.vreugdenhil@redeenkind.nl::909c52f6-8db4-4e36-8655-587b310fe010" providerId="AD" clId="Web-{EF2212A1-D310-2550-6CC2-99BB786E9A82}" dt="2025-10-15T10:23:00.686" v="18" actId="20577"/>
          <ac:spMkLst>
            <pc:docMk/>
            <pc:sldMk cId="2900264388" sldId="305"/>
            <ac:spMk id="2" creationId="{36EC7789-BEB3-84C9-2C1D-624D61509EE7}"/>
          </ac:spMkLst>
        </pc:spChg>
      </pc:sldChg>
    </pc:docChg>
  </pc:docChgLst>
  <pc:docChgLst>
    <pc:chgData name="Jacolien Vreugdenhil" userId="S::jacolien.vreugdenhil@redeenkind.nl::909c52f6-8db4-4e36-8655-587b310fe010" providerId="AD" clId="Web-{54EFBB7D-5A38-FD00-4B94-99813EA747B1}"/>
    <pc:docChg chg="delSld">
      <pc:chgData name="Jacolien Vreugdenhil" userId="S::jacolien.vreugdenhil@redeenkind.nl::909c52f6-8db4-4e36-8655-587b310fe010" providerId="AD" clId="Web-{54EFBB7D-5A38-FD00-4B94-99813EA747B1}" dt="2025-10-15T10:15:11.574" v="0"/>
      <pc:docMkLst>
        <pc:docMk/>
      </pc:docMkLst>
    </pc:docChg>
  </pc:docChgLst>
  <pc:docChgLst>
    <pc:chgData name="Jacolien Vreugdenhil" userId="S::jacolien.vreugdenhil@redeenkind.nl::909c52f6-8db4-4e36-8655-587b310fe010" providerId="AD" clId="Web-{C18EA50A-EF41-BE1F-0416-9A63F925F350}"/>
    <pc:docChg chg="addSld delSld modSld sldOrd">
      <pc:chgData name="Jacolien Vreugdenhil" userId="S::jacolien.vreugdenhil@redeenkind.nl::909c52f6-8db4-4e36-8655-587b310fe010" providerId="AD" clId="Web-{C18EA50A-EF41-BE1F-0416-9A63F925F350}" dt="2025-10-15T10:13:50.791" v="341" actId="20577"/>
      <pc:docMkLst>
        <pc:docMk/>
      </pc:docMkLst>
      <pc:sldChg chg="addSp delSp modSp">
        <pc:chgData name="Jacolien Vreugdenhil" userId="S::jacolien.vreugdenhil@redeenkind.nl::909c52f6-8db4-4e36-8655-587b310fe010" providerId="AD" clId="Web-{C18EA50A-EF41-BE1F-0416-9A63F925F350}" dt="2025-10-15T10:11:11.105" v="308" actId="1076"/>
        <pc:sldMkLst>
          <pc:docMk/>
          <pc:sldMk cId="2576207824" sldId="285"/>
        </pc:sldMkLst>
      </pc:sldChg>
      <pc:sldChg chg="modSp">
        <pc:chgData name="Jacolien Vreugdenhil" userId="S::jacolien.vreugdenhil@redeenkind.nl::909c52f6-8db4-4e36-8655-587b310fe010" providerId="AD" clId="Web-{C18EA50A-EF41-BE1F-0416-9A63F925F350}" dt="2025-10-15T09:13:45.611" v="8" actId="20577"/>
        <pc:sldMkLst>
          <pc:docMk/>
          <pc:sldMk cId="2152633730" sldId="292"/>
        </pc:sldMkLst>
        <pc:spChg chg="mod">
          <ac:chgData name="Jacolien Vreugdenhil" userId="S::jacolien.vreugdenhil@redeenkind.nl::909c52f6-8db4-4e36-8655-587b310fe010" providerId="AD" clId="Web-{C18EA50A-EF41-BE1F-0416-9A63F925F350}" dt="2025-10-15T09:13:45.611" v="8" actId="20577"/>
          <ac:spMkLst>
            <pc:docMk/>
            <pc:sldMk cId="2152633730" sldId="292"/>
            <ac:spMk id="2" creationId="{C0CB583E-8FD3-DF9B-9DFE-59D2131485E2}"/>
          </ac:spMkLst>
        </pc:spChg>
      </pc:sldChg>
      <pc:sldChg chg="addSp delSp modSp new mod modClrScheme chgLayout">
        <pc:chgData name="Jacolien Vreugdenhil" userId="S::jacolien.vreugdenhil@redeenkind.nl::909c52f6-8db4-4e36-8655-587b310fe010" providerId="AD" clId="Web-{C18EA50A-EF41-BE1F-0416-9A63F925F350}" dt="2025-10-15T09:31:10.804" v="56" actId="20577"/>
        <pc:sldMkLst>
          <pc:docMk/>
          <pc:sldMk cId="3336485070" sldId="295"/>
        </pc:sldMkLst>
        <pc:spChg chg="mod">
          <ac:chgData name="Jacolien Vreugdenhil" userId="S::jacolien.vreugdenhil@redeenkind.nl::909c52f6-8db4-4e36-8655-587b310fe010" providerId="AD" clId="Web-{C18EA50A-EF41-BE1F-0416-9A63F925F350}" dt="2025-10-15T09:31:10.804" v="56" actId="20577"/>
          <ac:spMkLst>
            <pc:docMk/>
            <pc:sldMk cId="3336485070" sldId="295"/>
            <ac:spMk id="2" creationId="{C30DF9D4-FF4D-8A92-0ECF-4A8CFEA465A1}"/>
          </ac:spMkLst>
        </pc:spChg>
      </pc:sldChg>
      <pc:sldChg chg="addSp delSp modSp new">
        <pc:chgData name="Jacolien Vreugdenhil" userId="S::jacolien.vreugdenhil@redeenkind.nl::909c52f6-8db4-4e36-8655-587b310fe010" providerId="AD" clId="Web-{C18EA50A-EF41-BE1F-0416-9A63F925F350}" dt="2025-10-15T09:37:14.096" v="110" actId="1076"/>
        <pc:sldMkLst>
          <pc:docMk/>
          <pc:sldMk cId="4210167508" sldId="296"/>
        </pc:sldMkLst>
        <pc:spChg chg="mod">
          <ac:chgData name="Jacolien Vreugdenhil" userId="S::jacolien.vreugdenhil@redeenkind.nl::909c52f6-8db4-4e36-8655-587b310fe010" providerId="AD" clId="Web-{C18EA50A-EF41-BE1F-0416-9A63F925F350}" dt="2025-10-15T09:32:21.275" v="64" actId="20577"/>
          <ac:spMkLst>
            <pc:docMk/>
            <pc:sldMk cId="4210167508" sldId="296"/>
            <ac:spMk id="2" creationId="{352386F3-0334-1DD7-537B-BDA3E9AD92FF}"/>
          </ac:spMkLst>
        </pc:spChg>
        <pc:spChg chg="add mod">
          <ac:chgData name="Jacolien Vreugdenhil" userId="S::jacolien.vreugdenhil@redeenkind.nl::909c52f6-8db4-4e36-8655-587b310fe010" providerId="AD" clId="Web-{C18EA50A-EF41-BE1F-0416-9A63F925F350}" dt="2025-10-15T09:33:50.841" v="108" actId="20577"/>
          <ac:spMkLst>
            <pc:docMk/>
            <pc:sldMk cId="4210167508" sldId="296"/>
            <ac:spMk id="4" creationId="{2DD5AA89-1C84-D4F8-F4C1-8A6546566816}"/>
          </ac:spMkLst>
        </pc:spChg>
      </pc:sldChg>
      <pc:sldChg chg="addSp delSp modSp add replId">
        <pc:chgData name="Jacolien Vreugdenhil" userId="S::jacolien.vreugdenhil@redeenkind.nl::909c52f6-8db4-4e36-8655-587b310fe010" providerId="AD" clId="Web-{C18EA50A-EF41-BE1F-0416-9A63F925F350}" dt="2025-10-15T09:59:27.994" v="189" actId="14100"/>
        <pc:sldMkLst>
          <pc:docMk/>
          <pc:sldMk cId="3864302786" sldId="299"/>
        </pc:sldMkLst>
        <pc:spChg chg="mod">
          <ac:chgData name="Jacolien Vreugdenhil" userId="S::jacolien.vreugdenhil@redeenkind.nl::909c52f6-8db4-4e36-8655-587b310fe010" providerId="AD" clId="Web-{C18EA50A-EF41-BE1F-0416-9A63F925F350}" dt="2025-10-15T09:59:08.961" v="185" actId="20577"/>
          <ac:spMkLst>
            <pc:docMk/>
            <pc:sldMk cId="3864302786" sldId="299"/>
            <ac:spMk id="2" creationId="{2B0039C9-466A-D109-4ADB-F68F9F1960CD}"/>
          </ac:spMkLst>
        </pc:spChg>
      </pc:sldChg>
      <pc:sldChg chg="addSp delSp modSp new">
        <pc:chgData name="Jacolien Vreugdenhil" userId="S::jacolien.vreugdenhil@redeenkind.nl::909c52f6-8db4-4e36-8655-587b310fe010" providerId="AD" clId="Web-{C18EA50A-EF41-BE1F-0416-9A63F925F350}" dt="2025-10-15T10:12:29.419" v="321" actId="1076"/>
        <pc:sldMkLst>
          <pc:docMk/>
          <pc:sldMk cId="188932835" sldId="300"/>
        </pc:sldMkLst>
        <pc:spChg chg="mod">
          <ac:chgData name="Jacolien Vreugdenhil" userId="S::jacolien.vreugdenhil@redeenkind.nl::909c52f6-8db4-4e36-8655-587b310fe010" providerId="AD" clId="Web-{C18EA50A-EF41-BE1F-0416-9A63F925F350}" dt="2025-10-15T10:12:25.013" v="319" actId="20577"/>
          <ac:spMkLst>
            <pc:docMk/>
            <pc:sldMk cId="188932835" sldId="300"/>
            <ac:spMk id="2" creationId="{AD9E84EC-630D-D3BC-E744-A45CBF22BD0B}"/>
          </ac:spMkLst>
        </pc:spChg>
      </pc:sldChg>
      <pc:sldChg chg="modSp new">
        <pc:chgData name="Jacolien Vreugdenhil" userId="S::jacolien.vreugdenhil@redeenkind.nl::909c52f6-8db4-4e36-8655-587b310fe010" providerId="AD" clId="Web-{C18EA50A-EF41-BE1F-0416-9A63F925F350}" dt="2025-10-15T10:01:43.880" v="217" actId="1076"/>
        <pc:sldMkLst>
          <pc:docMk/>
          <pc:sldMk cId="1637591244" sldId="301"/>
        </pc:sldMkLst>
        <pc:spChg chg="mod">
          <ac:chgData name="Jacolien Vreugdenhil" userId="S::jacolien.vreugdenhil@redeenkind.nl::909c52f6-8db4-4e36-8655-587b310fe010" providerId="AD" clId="Web-{C18EA50A-EF41-BE1F-0416-9A63F925F350}" dt="2025-10-15T10:01:43.880" v="217" actId="1076"/>
          <ac:spMkLst>
            <pc:docMk/>
            <pc:sldMk cId="1637591244" sldId="301"/>
            <ac:spMk id="2" creationId="{0BA0ADB9-1BA1-8157-136B-AA13988B1376}"/>
          </ac:spMkLst>
        </pc:spChg>
      </pc:sldChg>
      <pc:sldChg chg="delSp modSp add replId">
        <pc:chgData name="Jacolien Vreugdenhil" userId="S::jacolien.vreugdenhil@redeenkind.nl::909c52f6-8db4-4e36-8655-587b310fe010" providerId="AD" clId="Web-{C18EA50A-EF41-BE1F-0416-9A63F925F350}" dt="2025-10-15T10:12:18.497" v="316" actId="20577"/>
        <pc:sldMkLst>
          <pc:docMk/>
          <pc:sldMk cId="3392363752" sldId="302"/>
        </pc:sldMkLst>
        <pc:spChg chg="mod">
          <ac:chgData name="Jacolien Vreugdenhil" userId="S::jacolien.vreugdenhil@redeenkind.nl::909c52f6-8db4-4e36-8655-587b310fe010" providerId="AD" clId="Web-{C18EA50A-EF41-BE1F-0416-9A63F925F350}" dt="2025-10-15T10:12:18.497" v="316" actId="20577"/>
          <ac:spMkLst>
            <pc:docMk/>
            <pc:sldMk cId="3392363752" sldId="302"/>
            <ac:spMk id="2" creationId="{CE2C4226-0CD1-181E-D0B6-E188B5D4FE18}"/>
          </ac:spMkLst>
        </pc:spChg>
      </pc:sldChg>
      <pc:sldChg chg="delSp modSp add replId">
        <pc:chgData name="Jacolien Vreugdenhil" userId="S::jacolien.vreugdenhil@redeenkind.nl::909c52f6-8db4-4e36-8655-587b310fe010" providerId="AD" clId="Web-{C18EA50A-EF41-BE1F-0416-9A63F925F350}" dt="2025-10-15T10:12:58.079" v="327" actId="20577"/>
        <pc:sldMkLst>
          <pc:docMk/>
          <pc:sldMk cId="3036114572" sldId="303"/>
        </pc:sldMkLst>
        <pc:spChg chg="mod">
          <ac:chgData name="Jacolien Vreugdenhil" userId="S::jacolien.vreugdenhil@redeenkind.nl::909c52f6-8db4-4e36-8655-587b310fe010" providerId="AD" clId="Web-{C18EA50A-EF41-BE1F-0416-9A63F925F350}" dt="2025-10-15T10:12:58.079" v="327" actId="20577"/>
          <ac:spMkLst>
            <pc:docMk/>
            <pc:sldMk cId="3036114572" sldId="303"/>
            <ac:spMk id="2" creationId="{7BBDC39D-E7E7-FD0D-33DC-CFDF022AA5B7}"/>
          </ac:spMkLst>
        </pc:spChg>
      </pc:sldChg>
      <pc:sldChg chg="modSp add replId">
        <pc:chgData name="Jacolien Vreugdenhil" userId="S::jacolien.vreugdenhil@redeenkind.nl::909c52f6-8db4-4e36-8655-587b310fe010" providerId="AD" clId="Web-{C18EA50A-EF41-BE1F-0416-9A63F925F350}" dt="2025-10-15T10:13:13.050" v="331" actId="20577"/>
        <pc:sldMkLst>
          <pc:docMk/>
          <pc:sldMk cId="2083107311" sldId="304"/>
        </pc:sldMkLst>
        <pc:spChg chg="mod">
          <ac:chgData name="Jacolien Vreugdenhil" userId="S::jacolien.vreugdenhil@redeenkind.nl::909c52f6-8db4-4e36-8655-587b310fe010" providerId="AD" clId="Web-{C18EA50A-EF41-BE1F-0416-9A63F925F350}" dt="2025-10-15T10:13:13.050" v="331" actId="20577"/>
          <ac:spMkLst>
            <pc:docMk/>
            <pc:sldMk cId="2083107311" sldId="304"/>
            <ac:spMk id="2" creationId="{FD8E5924-229D-1906-CBA2-FD51707B50AF}"/>
          </ac:spMkLst>
        </pc:spChg>
      </pc:sldChg>
      <pc:sldChg chg="addSp delSp modSp add replId">
        <pc:chgData name="Jacolien Vreugdenhil" userId="S::jacolien.vreugdenhil@redeenkind.nl::909c52f6-8db4-4e36-8655-587b310fe010" providerId="AD" clId="Web-{C18EA50A-EF41-BE1F-0416-9A63F925F350}" dt="2025-10-15T10:13:33.616" v="336" actId="20577"/>
        <pc:sldMkLst>
          <pc:docMk/>
          <pc:sldMk cId="2900264388" sldId="305"/>
        </pc:sldMkLst>
        <pc:spChg chg="mod">
          <ac:chgData name="Jacolien Vreugdenhil" userId="S::jacolien.vreugdenhil@redeenkind.nl::909c52f6-8db4-4e36-8655-587b310fe010" providerId="AD" clId="Web-{C18EA50A-EF41-BE1F-0416-9A63F925F350}" dt="2025-10-15T10:13:33.616" v="336" actId="20577"/>
          <ac:spMkLst>
            <pc:docMk/>
            <pc:sldMk cId="2900264388" sldId="305"/>
            <ac:spMk id="2" creationId="{36EC7789-BEB3-84C9-2C1D-624D61509EE7}"/>
          </ac:spMkLst>
        </pc:spChg>
      </pc:sldChg>
      <pc:sldMasterChg chg="addSldLayout">
        <pc:chgData name="Jacolien Vreugdenhil" userId="S::jacolien.vreugdenhil@redeenkind.nl::909c52f6-8db4-4e36-8655-587b310fe010" providerId="AD" clId="Web-{C18EA50A-EF41-BE1F-0416-9A63F925F350}" dt="2025-10-15T09:28:14.592" v="42"/>
        <pc:sldMasterMkLst>
          <pc:docMk/>
          <pc:sldMasterMk cId="2331766244" sldId="2147483648"/>
        </pc:sldMasterMkLst>
        <pc:sldLayoutChg chg="add replId">
          <pc:chgData name="Jacolien Vreugdenhil" userId="S::jacolien.vreugdenhil@redeenkind.nl::909c52f6-8db4-4e36-8655-587b310fe010" providerId="AD" clId="Web-{C18EA50A-EF41-BE1F-0416-9A63F925F350}" dt="2025-10-15T09:28:14.592" v="42"/>
          <pc:sldLayoutMkLst>
            <pc:docMk/>
            <pc:sldMasterMk cId="2331766244" sldId="2147483648"/>
            <pc:sldLayoutMk cId="1420714203" sldId="2147483689"/>
          </pc:sldLayoutMkLst>
        </pc:sldLayoutChg>
      </pc:sldMasterChg>
    </pc:docChg>
  </pc:docChgLst>
  <pc:docChgLst>
    <pc:chgData name="Jacolien Vreugdenhil" userId="S::jacolien.vreugdenhil@redeenkind.nl::909c52f6-8db4-4e36-8655-587b310fe010" providerId="AD" clId="Web-{0EAAC6D3-D0BD-BDDB-E69A-54E0395246E5}"/>
    <pc:docChg chg="modSld">
      <pc:chgData name="Jacolien Vreugdenhil" userId="S::jacolien.vreugdenhil@redeenkind.nl::909c52f6-8db4-4e36-8655-587b310fe010" providerId="AD" clId="Web-{0EAAC6D3-D0BD-BDDB-E69A-54E0395246E5}" dt="2025-10-15T10:41:12.868" v="50" actId="1076"/>
      <pc:docMkLst>
        <pc:docMk/>
      </pc:docMkLst>
      <pc:sldChg chg="addSp delSp modSp">
        <pc:chgData name="Jacolien Vreugdenhil" userId="S::jacolien.vreugdenhil@redeenkind.nl::909c52f6-8db4-4e36-8655-587b310fe010" providerId="AD" clId="Web-{0EAAC6D3-D0BD-BDDB-E69A-54E0395246E5}" dt="2025-10-15T10:41:12.868" v="50" actId="1076"/>
        <pc:sldMkLst>
          <pc:docMk/>
          <pc:sldMk cId="2576207824" sldId="285"/>
        </pc:sldMkLst>
        <pc:spChg chg="add mod">
          <ac:chgData name="Jacolien Vreugdenhil" userId="S::jacolien.vreugdenhil@redeenkind.nl::909c52f6-8db4-4e36-8655-587b310fe010" providerId="AD" clId="Web-{0EAAC6D3-D0BD-BDDB-E69A-54E0395246E5}" dt="2025-10-15T10:41:12.868" v="50" actId="1076"/>
          <ac:spMkLst>
            <pc:docMk/>
            <pc:sldMk cId="2576207824" sldId="285"/>
            <ac:spMk id="4" creationId="{349EB4E2-77A7-4224-E842-577C94B9FD2E}"/>
          </ac:spMkLst>
        </pc:spChg>
        <pc:picChg chg="add mod">
          <ac:chgData name="Jacolien Vreugdenhil" userId="S::jacolien.vreugdenhil@redeenkind.nl::909c52f6-8db4-4e36-8655-587b310fe010" providerId="AD" clId="Web-{0EAAC6D3-D0BD-BDDB-E69A-54E0395246E5}" dt="2025-10-15T10:41:05.648" v="49" actId="1076"/>
          <ac:picMkLst>
            <pc:docMk/>
            <pc:sldMk cId="2576207824" sldId="285"/>
            <ac:picMk id="2" creationId="{E9E116F4-F304-207A-4FDC-42318B16FCBA}"/>
          </ac:picMkLst>
        </pc:picChg>
      </pc:sldChg>
    </pc:docChg>
  </pc:docChgLst>
  <pc:docChgLst>
    <pc:chgData name="Jacolien Vreugdenhil" userId="S::jacolien.vreugdenhil@redeenkind.nl::909c52f6-8db4-4e36-8655-587b310fe010" providerId="AD" clId="Web-{09B27D20-8C53-AB60-845D-EF04C3C39B34}"/>
    <pc:docChg chg="delSld modSld sldOrd">
      <pc:chgData name="Jacolien Vreugdenhil" userId="S::jacolien.vreugdenhil@redeenkind.nl::909c52f6-8db4-4e36-8655-587b310fe010" providerId="AD" clId="Web-{09B27D20-8C53-AB60-845D-EF04C3C39B34}" dt="2025-10-15T13:19:31.268" v="173"/>
      <pc:docMkLst>
        <pc:docMk/>
      </pc:docMkLst>
      <pc:sldChg chg="modSp">
        <pc:chgData name="Jacolien Vreugdenhil" userId="S::jacolien.vreugdenhil@redeenkind.nl::909c52f6-8db4-4e36-8655-587b310fe010" providerId="AD" clId="Web-{09B27D20-8C53-AB60-845D-EF04C3C39B34}" dt="2025-10-15T13:11:54.395" v="14" actId="20577"/>
        <pc:sldMkLst>
          <pc:docMk/>
          <pc:sldMk cId="2152633730" sldId="292"/>
        </pc:sldMkLst>
        <pc:spChg chg="mod">
          <ac:chgData name="Jacolien Vreugdenhil" userId="S::jacolien.vreugdenhil@redeenkind.nl::909c52f6-8db4-4e36-8655-587b310fe010" providerId="AD" clId="Web-{09B27D20-8C53-AB60-845D-EF04C3C39B34}" dt="2025-10-15T13:11:54.395" v="14" actId="20577"/>
          <ac:spMkLst>
            <pc:docMk/>
            <pc:sldMk cId="2152633730" sldId="292"/>
            <ac:spMk id="2" creationId="{C0CB583E-8FD3-DF9B-9DFE-59D2131485E2}"/>
          </ac:spMkLst>
        </pc:spChg>
      </pc:sldChg>
      <pc:sldChg chg="addSp delSp modSp">
        <pc:chgData name="Jacolien Vreugdenhil" userId="S::jacolien.vreugdenhil@redeenkind.nl::909c52f6-8db4-4e36-8655-587b310fe010" providerId="AD" clId="Web-{09B27D20-8C53-AB60-845D-EF04C3C39B34}" dt="2025-10-15T13:12:54.273" v="52" actId="20577"/>
        <pc:sldMkLst>
          <pc:docMk/>
          <pc:sldMk cId="3336485070" sldId="295"/>
        </pc:sldMkLst>
        <pc:spChg chg="mod">
          <ac:chgData name="Jacolien Vreugdenhil" userId="S::jacolien.vreugdenhil@redeenkind.nl::909c52f6-8db4-4e36-8655-587b310fe010" providerId="AD" clId="Web-{09B27D20-8C53-AB60-845D-EF04C3C39B34}" dt="2025-10-15T13:12:54.273" v="52" actId="20577"/>
          <ac:spMkLst>
            <pc:docMk/>
            <pc:sldMk cId="3336485070" sldId="295"/>
            <ac:spMk id="2" creationId="{C30DF9D4-FF4D-8A92-0ECF-4A8CFEA465A1}"/>
          </ac:spMkLst>
        </pc:spChg>
      </pc:sldChg>
      <pc:sldChg chg="addSp delSp modSp">
        <pc:chgData name="Jacolien Vreugdenhil" userId="S::jacolien.vreugdenhil@redeenkind.nl::909c52f6-8db4-4e36-8655-587b310fe010" providerId="AD" clId="Web-{09B27D20-8C53-AB60-845D-EF04C3C39B34}" dt="2025-10-15T13:12:34.710" v="31" actId="1076"/>
        <pc:sldMkLst>
          <pc:docMk/>
          <pc:sldMk cId="4210167508" sldId="296"/>
        </pc:sldMkLst>
        <pc:spChg chg="mod">
          <ac:chgData name="Jacolien Vreugdenhil" userId="S::jacolien.vreugdenhil@redeenkind.nl::909c52f6-8db4-4e36-8655-587b310fe010" providerId="AD" clId="Web-{09B27D20-8C53-AB60-845D-EF04C3C39B34}" dt="2025-10-15T13:12:16.896" v="28" actId="20577"/>
          <ac:spMkLst>
            <pc:docMk/>
            <pc:sldMk cId="4210167508" sldId="296"/>
            <ac:spMk id="4" creationId="{2DD5AA89-1C84-D4F8-F4C1-8A6546566816}"/>
          </ac:spMkLst>
        </pc:spChg>
        <pc:picChg chg="add mod">
          <ac:chgData name="Jacolien Vreugdenhil" userId="S::jacolien.vreugdenhil@redeenkind.nl::909c52f6-8db4-4e36-8655-587b310fe010" providerId="AD" clId="Web-{09B27D20-8C53-AB60-845D-EF04C3C39B34}" dt="2025-10-15T13:12:34.710" v="31" actId="1076"/>
          <ac:picMkLst>
            <pc:docMk/>
            <pc:sldMk cId="4210167508" sldId="296"/>
            <ac:picMk id="3" creationId="{4FC9CEBA-5785-6625-DDD1-8A8986938D07}"/>
          </ac:picMkLst>
        </pc:picChg>
      </pc:sldChg>
      <pc:sldChg chg="addSp delSp modSp">
        <pc:chgData name="Jacolien Vreugdenhil" userId="S::jacolien.vreugdenhil@redeenkind.nl::909c52f6-8db4-4e36-8655-587b310fe010" providerId="AD" clId="Web-{09B27D20-8C53-AB60-845D-EF04C3C39B34}" dt="2025-10-15T13:16:03.764" v="133" actId="14100"/>
        <pc:sldMkLst>
          <pc:docMk/>
          <pc:sldMk cId="3864302786" sldId="299"/>
        </pc:sldMkLst>
        <pc:spChg chg="mod">
          <ac:chgData name="Jacolien Vreugdenhil" userId="S::jacolien.vreugdenhil@redeenkind.nl::909c52f6-8db4-4e36-8655-587b310fe010" providerId="AD" clId="Web-{09B27D20-8C53-AB60-845D-EF04C3C39B34}" dt="2025-10-15T13:14:08.729" v="85" actId="20577"/>
          <ac:spMkLst>
            <pc:docMk/>
            <pc:sldMk cId="3864302786" sldId="299"/>
            <ac:spMk id="2" creationId="{2B0039C9-466A-D109-4ADB-F68F9F1960CD}"/>
          </ac:spMkLst>
        </pc:spChg>
        <pc:spChg chg="add mod">
          <ac:chgData name="Jacolien Vreugdenhil" userId="S::jacolien.vreugdenhil@redeenkind.nl::909c52f6-8db4-4e36-8655-587b310fe010" providerId="AD" clId="Web-{09B27D20-8C53-AB60-845D-EF04C3C39B34}" dt="2025-10-15T13:16:03.764" v="133" actId="14100"/>
          <ac:spMkLst>
            <pc:docMk/>
            <pc:sldMk cId="3864302786" sldId="299"/>
            <ac:spMk id="4" creationId="{72F5D24E-B1D7-9362-32DB-FD3292D2557C}"/>
          </ac:spMkLst>
        </pc:spChg>
      </pc:sldChg>
      <pc:sldChg chg="delSp modSp">
        <pc:chgData name="Jacolien Vreugdenhil" userId="S::jacolien.vreugdenhil@redeenkind.nl::909c52f6-8db4-4e36-8655-587b310fe010" providerId="AD" clId="Web-{09B27D20-8C53-AB60-845D-EF04C3C39B34}" dt="2025-10-15T13:16:48.952" v="141" actId="20577"/>
        <pc:sldMkLst>
          <pc:docMk/>
          <pc:sldMk cId="188932835" sldId="300"/>
        </pc:sldMkLst>
        <pc:spChg chg="mod">
          <ac:chgData name="Jacolien Vreugdenhil" userId="S::jacolien.vreugdenhil@redeenkind.nl::909c52f6-8db4-4e36-8655-587b310fe010" providerId="AD" clId="Web-{09B27D20-8C53-AB60-845D-EF04C3C39B34}" dt="2025-10-15T13:16:48.952" v="141" actId="20577"/>
          <ac:spMkLst>
            <pc:docMk/>
            <pc:sldMk cId="188932835" sldId="300"/>
            <ac:spMk id="2" creationId="{AD9E84EC-630D-D3BC-E744-A45CBF22BD0B}"/>
          </ac:spMkLst>
        </pc:spChg>
      </pc:sldChg>
      <pc:sldChg chg="addSp delSp modSp">
        <pc:chgData name="Jacolien Vreugdenhil" userId="S::jacolien.vreugdenhil@redeenkind.nl::909c52f6-8db4-4e36-8655-587b310fe010" providerId="AD" clId="Web-{09B27D20-8C53-AB60-845D-EF04C3C39B34}" dt="2025-10-15T13:17:28.891" v="148" actId="1076"/>
        <pc:sldMkLst>
          <pc:docMk/>
          <pc:sldMk cId="3392363752" sldId="302"/>
        </pc:sldMkLst>
        <pc:spChg chg="mod">
          <ac:chgData name="Jacolien Vreugdenhil" userId="S::jacolien.vreugdenhil@redeenkind.nl::909c52f6-8db4-4e36-8655-587b310fe010" providerId="AD" clId="Web-{09B27D20-8C53-AB60-845D-EF04C3C39B34}" dt="2025-10-15T13:17:10.437" v="144" actId="20577"/>
          <ac:spMkLst>
            <pc:docMk/>
            <pc:sldMk cId="3392363752" sldId="302"/>
            <ac:spMk id="2" creationId="{CE2C4226-0CD1-181E-D0B6-E188B5D4FE18}"/>
          </ac:spMkLst>
        </pc:spChg>
        <pc:picChg chg="add mod">
          <ac:chgData name="Jacolien Vreugdenhil" userId="S::jacolien.vreugdenhil@redeenkind.nl::909c52f6-8db4-4e36-8655-587b310fe010" providerId="AD" clId="Web-{09B27D20-8C53-AB60-845D-EF04C3C39B34}" dt="2025-10-15T13:17:28.891" v="148" actId="1076"/>
          <ac:picMkLst>
            <pc:docMk/>
            <pc:sldMk cId="3392363752" sldId="302"/>
            <ac:picMk id="4" creationId="{0C11A8A7-70AF-7EB9-0042-2ACB7AFF9ED9}"/>
          </ac:picMkLst>
        </pc:picChg>
      </pc:sldChg>
      <pc:sldChg chg="modSp">
        <pc:chgData name="Jacolien Vreugdenhil" userId="S::jacolien.vreugdenhil@redeenkind.nl::909c52f6-8db4-4e36-8655-587b310fe010" providerId="AD" clId="Web-{09B27D20-8C53-AB60-845D-EF04C3C39B34}" dt="2025-10-15T13:17:53.657" v="151" actId="20577"/>
        <pc:sldMkLst>
          <pc:docMk/>
          <pc:sldMk cId="3036114572" sldId="303"/>
        </pc:sldMkLst>
        <pc:spChg chg="mod">
          <ac:chgData name="Jacolien Vreugdenhil" userId="S::jacolien.vreugdenhil@redeenkind.nl::909c52f6-8db4-4e36-8655-587b310fe010" providerId="AD" clId="Web-{09B27D20-8C53-AB60-845D-EF04C3C39B34}" dt="2025-10-15T13:17:53.657" v="151" actId="20577"/>
          <ac:spMkLst>
            <pc:docMk/>
            <pc:sldMk cId="3036114572" sldId="303"/>
            <ac:spMk id="2" creationId="{7BBDC39D-E7E7-FD0D-33DC-CFDF022AA5B7}"/>
          </ac:spMkLst>
        </pc:spChg>
      </pc:sldChg>
      <pc:sldChg chg="delSp modSp">
        <pc:chgData name="Jacolien Vreugdenhil" userId="S::jacolien.vreugdenhil@redeenkind.nl::909c52f6-8db4-4e36-8655-587b310fe010" providerId="AD" clId="Web-{09B27D20-8C53-AB60-845D-EF04C3C39B34}" dt="2025-10-15T13:18:18.751" v="156"/>
        <pc:sldMkLst>
          <pc:docMk/>
          <pc:sldMk cId="2083107311" sldId="304"/>
        </pc:sldMkLst>
        <pc:spChg chg="mod">
          <ac:chgData name="Jacolien Vreugdenhil" userId="S::jacolien.vreugdenhil@redeenkind.nl::909c52f6-8db4-4e36-8655-587b310fe010" providerId="AD" clId="Web-{09B27D20-8C53-AB60-845D-EF04C3C39B34}" dt="2025-10-15T13:18:18.001" v="155" actId="20577"/>
          <ac:spMkLst>
            <pc:docMk/>
            <pc:sldMk cId="2083107311" sldId="304"/>
            <ac:spMk id="2" creationId="{FD8E5924-229D-1906-CBA2-FD51707B50AF}"/>
          </ac:spMkLst>
        </pc:spChg>
      </pc:sldChg>
      <pc:sldChg chg="delSp modSp">
        <pc:chgData name="Jacolien Vreugdenhil" userId="S::jacolien.vreugdenhil@redeenkind.nl::909c52f6-8db4-4e36-8655-587b310fe010" providerId="AD" clId="Web-{09B27D20-8C53-AB60-845D-EF04C3C39B34}" dt="2025-10-15T13:18:46.001" v="161" actId="20577"/>
        <pc:sldMkLst>
          <pc:docMk/>
          <pc:sldMk cId="2900264388" sldId="305"/>
        </pc:sldMkLst>
        <pc:spChg chg="mod">
          <ac:chgData name="Jacolien Vreugdenhil" userId="S::jacolien.vreugdenhil@redeenkind.nl::909c52f6-8db4-4e36-8655-587b310fe010" providerId="AD" clId="Web-{09B27D20-8C53-AB60-845D-EF04C3C39B34}" dt="2025-10-15T13:18:46.001" v="161" actId="20577"/>
          <ac:spMkLst>
            <pc:docMk/>
            <pc:sldMk cId="2900264388" sldId="305"/>
            <ac:spMk id="2" creationId="{36EC7789-BEB3-84C9-2C1D-624D61509EE7}"/>
          </ac:spMkLst>
        </pc:spChg>
      </pc:sldChg>
    </pc:docChg>
  </pc:docChgLst>
  <pc:docChgLst>
    <pc:chgData name="Jacolien Vreugdenhil" userId="S::jacolien.vreugdenhil@redeenkind.nl::909c52f6-8db4-4e36-8655-587b310fe010" providerId="AD" clId="Web-{0209E405-2B54-1DF6-91A0-B99A6AA29864}"/>
    <pc:docChg chg="addSld delSld modSld">
      <pc:chgData name="Jacolien Vreugdenhil" userId="S::jacolien.vreugdenhil@redeenkind.nl::909c52f6-8db4-4e36-8655-587b310fe010" providerId="AD" clId="Web-{0209E405-2B54-1DF6-91A0-B99A6AA29864}" dt="2025-10-15T15:57:32.341" v="13" actId="1076"/>
      <pc:docMkLst>
        <pc:docMk/>
      </pc:docMkLst>
      <pc:sldChg chg="addSp delSp modSp mod modClrScheme chgLayout">
        <pc:chgData name="Jacolien Vreugdenhil" userId="S::jacolien.vreugdenhil@redeenkind.nl::909c52f6-8db4-4e36-8655-587b310fe010" providerId="AD" clId="Web-{0209E405-2B54-1DF6-91A0-B99A6AA29864}" dt="2025-10-15T15:56:23.230" v="6" actId="1076"/>
        <pc:sldMkLst>
          <pc:docMk/>
          <pc:sldMk cId="3336485070" sldId="295"/>
        </pc:sldMkLst>
        <pc:spChg chg="mod ord">
          <ac:chgData name="Jacolien Vreugdenhil" userId="S::jacolien.vreugdenhil@redeenkind.nl::909c52f6-8db4-4e36-8655-587b310fe010" providerId="AD" clId="Web-{0209E405-2B54-1DF6-91A0-B99A6AA29864}" dt="2025-10-15T15:56:23.230" v="6" actId="1076"/>
          <ac:spMkLst>
            <pc:docMk/>
            <pc:sldMk cId="3336485070" sldId="295"/>
            <ac:spMk id="2" creationId="{C30DF9D4-FF4D-8A92-0ECF-4A8CFEA465A1}"/>
          </ac:spMkLst>
        </pc:spChg>
        <pc:picChg chg="add mod ord">
          <ac:chgData name="Jacolien Vreugdenhil" userId="S::jacolien.vreugdenhil@redeenkind.nl::909c52f6-8db4-4e36-8655-587b310fe010" providerId="AD" clId="Web-{0209E405-2B54-1DF6-91A0-B99A6AA29864}" dt="2025-10-15T15:55:38.042" v="1"/>
          <ac:picMkLst>
            <pc:docMk/>
            <pc:sldMk cId="3336485070" sldId="295"/>
            <ac:picMk id="3" creationId="{936C7768-B2CD-A8CC-F7B6-DF7949ED4D4A}"/>
          </ac:picMkLst>
        </pc:picChg>
      </pc:sldChg>
      <pc:sldChg chg="modSp add replId">
        <pc:chgData name="Jacolien Vreugdenhil" userId="S::jacolien.vreugdenhil@redeenkind.nl::909c52f6-8db4-4e36-8655-587b310fe010" providerId="AD" clId="Web-{0209E405-2B54-1DF6-91A0-B99A6AA29864}" dt="2025-10-15T15:57:05.419" v="10" actId="1076"/>
        <pc:sldMkLst>
          <pc:docMk/>
          <pc:sldMk cId="2319325417" sldId="306"/>
        </pc:sldMkLst>
        <pc:spChg chg="mod">
          <ac:chgData name="Jacolien Vreugdenhil" userId="S::jacolien.vreugdenhil@redeenkind.nl::909c52f6-8db4-4e36-8655-587b310fe010" providerId="AD" clId="Web-{0209E405-2B54-1DF6-91A0-B99A6AA29864}" dt="2025-10-15T15:57:05.419" v="10" actId="1076"/>
          <ac:spMkLst>
            <pc:docMk/>
            <pc:sldMk cId="2319325417" sldId="306"/>
            <ac:spMk id="2" creationId="{51E75AC0-6D49-B96F-0C62-BD4887C076EE}"/>
          </ac:spMkLst>
        </pc:spChg>
        <pc:picChg chg="mod">
          <ac:chgData name="Jacolien Vreugdenhil" userId="S::jacolien.vreugdenhil@redeenkind.nl::909c52f6-8db4-4e36-8655-587b310fe010" providerId="AD" clId="Web-{0209E405-2B54-1DF6-91A0-B99A6AA29864}" dt="2025-10-15T15:57:00.028" v="9"/>
          <ac:picMkLst>
            <pc:docMk/>
            <pc:sldMk cId="2319325417" sldId="306"/>
            <ac:picMk id="3" creationId="{6A62AF28-F3E8-9B0D-0744-48017613B78B}"/>
          </ac:picMkLst>
        </pc:picChg>
      </pc:sldChg>
      <pc:sldChg chg="modSp add replId">
        <pc:chgData name="Jacolien Vreugdenhil" userId="S::jacolien.vreugdenhil@redeenkind.nl::909c52f6-8db4-4e36-8655-587b310fe010" providerId="AD" clId="Web-{0209E405-2B54-1DF6-91A0-B99A6AA29864}" dt="2025-10-15T15:57:32.341" v="13" actId="1076"/>
        <pc:sldMkLst>
          <pc:docMk/>
          <pc:sldMk cId="1906027732" sldId="307"/>
        </pc:sldMkLst>
        <pc:spChg chg="mod">
          <ac:chgData name="Jacolien Vreugdenhil" userId="S::jacolien.vreugdenhil@redeenkind.nl::909c52f6-8db4-4e36-8655-587b310fe010" providerId="AD" clId="Web-{0209E405-2B54-1DF6-91A0-B99A6AA29864}" dt="2025-10-15T15:57:32.341" v="13" actId="1076"/>
          <ac:spMkLst>
            <pc:docMk/>
            <pc:sldMk cId="1906027732" sldId="307"/>
            <ac:spMk id="2" creationId="{99CCB0F6-B9FC-250A-6684-90A9DDD8B41A}"/>
          </ac:spMkLst>
        </pc:spChg>
        <pc:picChg chg="mod">
          <ac:chgData name="Jacolien Vreugdenhil" userId="S::jacolien.vreugdenhil@redeenkind.nl::909c52f6-8db4-4e36-8655-587b310fe010" providerId="AD" clId="Web-{0209E405-2B54-1DF6-91A0-B99A6AA29864}" dt="2025-10-15T15:57:24.560" v="12"/>
          <ac:picMkLst>
            <pc:docMk/>
            <pc:sldMk cId="1906027732" sldId="307"/>
            <ac:picMk id="3" creationId="{38583C2B-FD77-7E33-F591-D6AAAB6BB54C}"/>
          </ac:picMkLst>
        </pc:picChg>
      </pc:sldChg>
    </pc:docChg>
  </pc:docChgLst>
  <pc:docChgLst>
    <pc:chgData name="Jacolien Vreugdenhil" userId="S::jacolien.vreugdenhil@redeenkind.nl::909c52f6-8db4-4e36-8655-587b310fe010" providerId="AD" clId="Web-{5AA3DA67-A449-EA37-8591-8EC9FD21CB03}"/>
    <pc:docChg chg="modSld">
      <pc:chgData name="Jacolien Vreugdenhil" userId="S::jacolien.vreugdenhil@redeenkind.nl::909c52f6-8db4-4e36-8655-587b310fe010" providerId="AD" clId="Web-{5AA3DA67-A449-EA37-8591-8EC9FD21CB03}" dt="2025-10-20T13:15:20.231" v="13"/>
      <pc:docMkLst>
        <pc:docMk/>
      </pc:docMkLst>
      <pc:sldChg chg="modSp">
        <pc:chgData name="Jacolien Vreugdenhil" userId="S::jacolien.vreugdenhil@redeenkind.nl::909c52f6-8db4-4e36-8655-587b310fe010" providerId="AD" clId="Web-{5AA3DA67-A449-EA37-8591-8EC9FD21CB03}" dt="2025-10-20T13:10:54.038" v="10" actId="20577"/>
        <pc:sldMkLst>
          <pc:docMk/>
          <pc:sldMk cId="2152633730" sldId="292"/>
        </pc:sldMkLst>
        <pc:spChg chg="mod">
          <ac:chgData name="Jacolien Vreugdenhil" userId="S::jacolien.vreugdenhil@redeenkind.nl::909c52f6-8db4-4e36-8655-587b310fe010" providerId="AD" clId="Web-{5AA3DA67-A449-EA37-8591-8EC9FD21CB03}" dt="2025-10-20T13:10:54.038" v="10" actId="20577"/>
          <ac:spMkLst>
            <pc:docMk/>
            <pc:sldMk cId="2152633730" sldId="292"/>
            <ac:spMk id="2" creationId="{C0CB583E-8FD3-DF9B-9DFE-59D2131485E2}"/>
          </ac:spMkLst>
        </pc:spChg>
      </pc:sldChg>
      <pc:sldChg chg="modSp">
        <pc:chgData name="Jacolien Vreugdenhil" userId="S::jacolien.vreugdenhil@redeenkind.nl::909c52f6-8db4-4e36-8655-587b310fe010" providerId="AD" clId="Web-{5AA3DA67-A449-EA37-8591-8EC9FD21CB03}" dt="2025-10-20T13:13:06.979" v="11"/>
        <pc:sldMkLst>
          <pc:docMk/>
          <pc:sldMk cId="3336485070" sldId="295"/>
        </pc:sldMkLst>
        <pc:picChg chg="mod">
          <ac:chgData name="Jacolien Vreugdenhil" userId="S::jacolien.vreugdenhil@redeenkind.nl::909c52f6-8db4-4e36-8655-587b310fe010" providerId="AD" clId="Web-{5AA3DA67-A449-EA37-8591-8EC9FD21CB03}" dt="2025-10-20T13:13:06.979" v="11"/>
          <ac:picMkLst>
            <pc:docMk/>
            <pc:sldMk cId="3336485070" sldId="295"/>
            <ac:picMk id="3" creationId="{936C7768-B2CD-A8CC-F7B6-DF7949ED4D4A}"/>
          </ac:picMkLst>
        </pc:picChg>
      </pc:sldChg>
      <pc:sldChg chg="modSp">
        <pc:chgData name="Jacolien Vreugdenhil" userId="S::jacolien.vreugdenhil@redeenkind.nl::909c52f6-8db4-4e36-8655-587b310fe010" providerId="AD" clId="Web-{5AA3DA67-A449-EA37-8591-8EC9FD21CB03}" dt="2025-10-20T13:14:18.949" v="12"/>
        <pc:sldMkLst>
          <pc:docMk/>
          <pc:sldMk cId="2319325417" sldId="306"/>
        </pc:sldMkLst>
        <pc:picChg chg="mod">
          <ac:chgData name="Jacolien Vreugdenhil" userId="S::jacolien.vreugdenhil@redeenkind.nl::909c52f6-8db4-4e36-8655-587b310fe010" providerId="AD" clId="Web-{5AA3DA67-A449-EA37-8591-8EC9FD21CB03}" dt="2025-10-20T13:14:18.949" v="12"/>
          <ac:picMkLst>
            <pc:docMk/>
            <pc:sldMk cId="2319325417" sldId="306"/>
            <ac:picMk id="3" creationId="{6A62AF28-F3E8-9B0D-0744-48017613B78B}"/>
          </ac:picMkLst>
        </pc:picChg>
      </pc:sldChg>
      <pc:sldChg chg="modSp">
        <pc:chgData name="Jacolien Vreugdenhil" userId="S::jacolien.vreugdenhil@redeenkind.nl::909c52f6-8db4-4e36-8655-587b310fe010" providerId="AD" clId="Web-{5AA3DA67-A449-EA37-8591-8EC9FD21CB03}" dt="2025-10-20T13:15:20.231" v="13"/>
        <pc:sldMkLst>
          <pc:docMk/>
          <pc:sldMk cId="1906027732" sldId="307"/>
        </pc:sldMkLst>
        <pc:picChg chg="mod">
          <ac:chgData name="Jacolien Vreugdenhil" userId="S::jacolien.vreugdenhil@redeenkind.nl::909c52f6-8db4-4e36-8655-587b310fe010" providerId="AD" clId="Web-{5AA3DA67-A449-EA37-8591-8EC9FD21CB03}" dt="2025-10-20T13:15:20.231" v="13"/>
          <ac:picMkLst>
            <pc:docMk/>
            <pc:sldMk cId="1906027732" sldId="307"/>
            <ac:picMk id="3" creationId="{38583C2B-FD77-7E33-F591-D6AAAB6BB54C}"/>
          </ac:picMkLst>
        </pc:picChg>
      </pc:sldChg>
    </pc:docChg>
  </pc:docChgLst>
  <pc:docChgLst>
    <pc:chgData name="Jacolien Vreugdenhil" userId="S::jacolien.vreugdenhil@redeenkind.nl::909c52f6-8db4-4e36-8655-587b310fe010" providerId="AD" clId="Web-{D98D37D5-A3D3-61C7-899C-34B92666A61C}"/>
    <pc:docChg chg="modSld">
      <pc:chgData name="Jacolien Vreugdenhil" userId="S::jacolien.vreugdenhil@redeenkind.nl::909c52f6-8db4-4e36-8655-587b310fe010" providerId="AD" clId="Web-{D98D37D5-A3D3-61C7-899C-34B92666A61C}" dt="2025-10-15T10:27:40.988" v="17" actId="20577"/>
      <pc:docMkLst>
        <pc:docMk/>
      </pc:docMkLst>
      <pc:sldChg chg="modSp">
        <pc:chgData name="Jacolien Vreugdenhil" userId="S::jacolien.vreugdenhil@redeenkind.nl::909c52f6-8db4-4e36-8655-587b310fe010" providerId="AD" clId="Web-{D98D37D5-A3D3-61C7-899C-34B92666A61C}" dt="2025-10-15T10:26:33.346" v="4" actId="1076"/>
        <pc:sldMkLst>
          <pc:docMk/>
          <pc:sldMk cId="2083107311" sldId="304"/>
        </pc:sldMkLst>
        <pc:spChg chg="mod">
          <ac:chgData name="Jacolien Vreugdenhil" userId="S::jacolien.vreugdenhil@redeenkind.nl::909c52f6-8db4-4e36-8655-587b310fe010" providerId="AD" clId="Web-{D98D37D5-A3D3-61C7-899C-34B92666A61C}" dt="2025-10-15T10:26:28.752" v="1" actId="20577"/>
          <ac:spMkLst>
            <pc:docMk/>
            <pc:sldMk cId="2083107311" sldId="304"/>
            <ac:spMk id="2" creationId="{FD8E5924-229D-1906-CBA2-FD51707B50AF}"/>
          </ac:spMkLst>
        </pc:spChg>
      </pc:sldChg>
      <pc:sldChg chg="addSp modSp">
        <pc:chgData name="Jacolien Vreugdenhil" userId="S::jacolien.vreugdenhil@redeenkind.nl::909c52f6-8db4-4e36-8655-587b310fe010" providerId="AD" clId="Web-{D98D37D5-A3D3-61C7-899C-34B92666A61C}" dt="2025-10-15T10:27:08.175" v="11" actId="20577"/>
        <pc:sldMkLst>
          <pc:docMk/>
          <pc:sldMk cId="2900264388" sldId="305"/>
        </pc:sldMkLst>
        <pc:spChg chg="mod">
          <ac:chgData name="Jacolien Vreugdenhil" userId="S::jacolien.vreugdenhil@redeenkind.nl::909c52f6-8db4-4e36-8655-587b310fe010" providerId="AD" clId="Web-{D98D37D5-A3D3-61C7-899C-34B92666A61C}" dt="2025-10-15T10:27:08.175" v="11" actId="20577"/>
          <ac:spMkLst>
            <pc:docMk/>
            <pc:sldMk cId="2900264388" sldId="305"/>
            <ac:spMk id="2" creationId="{36EC7789-BEB3-84C9-2C1D-624D61509EE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7D64E4-1709-CE4F-AFFA-2F0FDE783B7A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2B37D3-6FB3-E747-8927-F4C0E1E8F74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588777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BF5BA884-A9E9-43D1-98B8-4D13E971F9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3350" y="134601"/>
            <a:ext cx="11925300" cy="5310855"/>
          </a:xfrm>
          <a:custGeom>
            <a:avLst/>
            <a:gdLst>
              <a:gd name="connsiteX0" fmla="*/ 0 w 11925300"/>
              <a:gd name="connsiteY0" fmla="*/ 0 h 6584950"/>
              <a:gd name="connsiteX1" fmla="*/ 11925300 w 11925300"/>
              <a:gd name="connsiteY1" fmla="*/ 0 h 6584950"/>
              <a:gd name="connsiteX2" fmla="*/ 11925300 w 11925300"/>
              <a:gd name="connsiteY2" fmla="*/ 6584950 h 6584950"/>
              <a:gd name="connsiteX3" fmla="*/ 0 w 11925300"/>
              <a:gd name="connsiteY3" fmla="*/ 6584950 h 6584950"/>
              <a:gd name="connsiteX4" fmla="*/ 0 w 11925300"/>
              <a:gd name="connsiteY4" fmla="*/ 0 h 6584950"/>
              <a:gd name="connsiteX0" fmla="*/ 0 w 11925300"/>
              <a:gd name="connsiteY0" fmla="*/ 3175 h 6588125"/>
              <a:gd name="connsiteX1" fmla="*/ 4533900 w 11925300"/>
              <a:gd name="connsiteY1" fmla="*/ 0 h 6588125"/>
              <a:gd name="connsiteX2" fmla="*/ 11925300 w 11925300"/>
              <a:gd name="connsiteY2" fmla="*/ 3175 h 6588125"/>
              <a:gd name="connsiteX3" fmla="*/ 11925300 w 11925300"/>
              <a:gd name="connsiteY3" fmla="*/ 6588125 h 6588125"/>
              <a:gd name="connsiteX4" fmla="*/ 0 w 11925300"/>
              <a:gd name="connsiteY4" fmla="*/ 6588125 h 6588125"/>
              <a:gd name="connsiteX5" fmla="*/ 0 w 11925300"/>
              <a:gd name="connsiteY5" fmla="*/ 3175 h 6588125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11925300 w 11925300"/>
              <a:gd name="connsiteY3" fmla="*/ 22224 h 6607174"/>
              <a:gd name="connsiteX4" fmla="*/ 11925300 w 11925300"/>
              <a:gd name="connsiteY4" fmla="*/ 6607174 h 6607174"/>
              <a:gd name="connsiteX5" fmla="*/ 0 w 11925300"/>
              <a:gd name="connsiteY5" fmla="*/ 6607174 h 6607174"/>
              <a:gd name="connsiteX6" fmla="*/ 0 w 11925300"/>
              <a:gd name="connsiteY6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7277100 w 11925300"/>
              <a:gd name="connsiteY3" fmla="*/ 19050 h 6607174"/>
              <a:gd name="connsiteX4" fmla="*/ 11925300 w 11925300"/>
              <a:gd name="connsiteY4" fmla="*/ 22224 h 6607174"/>
              <a:gd name="connsiteX5" fmla="*/ 11925300 w 11925300"/>
              <a:gd name="connsiteY5" fmla="*/ 6607174 h 6607174"/>
              <a:gd name="connsiteX6" fmla="*/ 0 w 11925300"/>
              <a:gd name="connsiteY6" fmla="*/ 6607174 h 6607174"/>
              <a:gd name="connsiteX7" fmla="*/ 0 w 11925300"/>
              <a:gd name="connsiteY7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781550 w 11925300"/>
              <a:gd name="connsiteY2" fmla="*/ 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819650 w 11925300"/>
              <a:gd name="connsiteY1" fmla="*/ 3809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2771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35553 w 11925300"/>
              <a:gd name="connsiteY1" fmla="*/ 11098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67550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9403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09258 w 11925300"/>
              <a:gd name="connsiteY6" fmla="*/ 5758739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5758739"/>
              <a:gd name="connsiteX1" fmla="*/ 4835553 w 11925300"/>
              <a:gd name="connsiteY1" fmla="*/ 0 h 5758739"/>
              <a:gd name="connsiteX2" fmla="*/ 4830749 w 11925300"/>
              <a:gd name="connsiteY2" fmla="*/ 1341451 h 5758739"/>
              <a:gd name="connsiteX3" fmla="*/ 7043696 w 11925300"/>
              <a:gd name="connsiteY3" fmla="*/ 1338304 h 5758739"/>
              <a:gd name="connsiteX4" fmla="*/ 7046843 w 11925300"/>
              <a:gd name="connsiteY4" fmla="*/ 12755 h 5758739"/>
              <a:gd name="connsiteX5" fmla="*/ 11925300 w 11925300"/>
              <a:gd name="connsiteY5" fmla="*/ 7978 h 5758739"/>
              <a:gd name="connsiteX6" fmla="*/ 11909258 w 11925300"/>
              <a:gd name="connsiteY6" fmla="*/ 5758739 h 5758739"/>
              <a:gd name="connsiteX7" fmla="*/ 0 w 11925300"/>
              <a:gd name="connsiteY7" fmla="*/ 5726655 h 5758739"/>
              <a:gd name="connsiteX8" fmla="*/ 0 w 11925300"/>
              <a:gd name="connsiteY8" fmla="*/ 7978 h 5758739"/>
              <a:gd name="connsiteX0" fmla="*/ 0 w 11925300"/>
              <a:gd name="connsiteY0" fmla="*/ 7978 h 5758740"/>
              <a:gd name="connsiteX1" fmla="*/ 4835553 w 11925300"/>
              <a:gd name="connsiteY1" fmla="*/ 0 h 5758740"/>
              <a:gd name="connsiteX2" fmla="*/ 4830749 w 11925300"/>
              <a:gd name="connsiteY2" fmla="*/ 1341451 h 5758740"/>
              <a:gd name="connsiteX3" fmla="*/ 7043696 w 11925300"/>
              <a:gd name="connsiteY3" fmla="*/ 1338304 h 5758740"/>
              <a:gd name="connsiteX4" fmla="*/ 7046843 w 11925300"/>
              <a:gd name="connsiteY4" fmla="*/ 12755 h 5758740"/>
              <a:gd name="connsiteX5" fmla="*/ 11925300 w 11925300"/>
              <a:gd name="connsiteY5" fmla="*/ 7978 h 5758740"/>
              <a:gd name="connsiteX6" fmla="*/ 11909258 w 11925300"/>
              <a:gd name="connsiteY6" fmla="*/ 5758739 h 5758740"/>
              <a:gd name="connsiteX7" fmla="*/ 0 w 11925300"/>
              <a:gd name="connsiteY7" fmla="*/ 5758740 h 5758740"/>
              <a:gd name="connsiteX8" fmla="*/ 0 w 11925300"/>
              <a:gd name="connsiteY8" fmla="*/ 7978 h 5758740"/>
              <a:gd name="connsiteX0" fmla="*/ 0 w 11925300"/>
              <a:gd name="connsiteY0" fmla="*/ 7978 h 5758740"/>
              <a:gd name="connsiteX1" fmla="*/ 4835553 w 11925300"/>
              <a:gd name="connsiteY1" fmla="*/ 0 h 5758740"/>
              <a:gd name="connsiteX2" fmla="*/ 4830749 w 11925300"/>
              <a:gd name="connsiteY2" fmla="*/ 1341451 h 5758740"/>
              <a:gd name="connsiteX3" fmla="*/ 7043696 w 11925300"/>
              <a:gd name="connsiteY3" fmla="*/ 1338304 h 5758740"/>
              <a:gd name="connsiteX4" fmla="*/ 7046843 w 11925300"/>
              <a:gd name="connsiteY4" fmla="*/ 12755 h 5758740"/>
              <a:gd name="connsiteX5" fmla="*/ 11925300 w 11925300"/>
              <a:gd name="connsiteY5" fmla="*/ 7978 h 5758740"/>
              <a:gd name="connsiteX6" fmla="*/ 11909258 w 11925300"/>
              <a:gd name="connsiteY6" fmla="*/ 5309560 h 5758740"/>
              <a:gd name="connsiteX7" fmla="*/ 0 w 11925300"/>
              <a:gd name="connsiteY7" fmla="*/ 5758740 h 5758740"/>
              <a:gd name="connsiteX8" fmla="*/ 0 w 11925300"/>
              <a:gd name="connsiteY8" fmla="*/ 7978 h 5758740"/>
              <a:gd name="connsiteX0" fmla="*/ 0 w 11925300"/>
              <a:gd name="connsiteY0" fmla="*/ 7978 h 5309560"/>
              <a:gd name="connsiteX1" fmla="*/ 4835553 w 11925300"/>
              <a:gd name="connsiteY1" fmla="*/ 0 h 5309560"/>
              <a:gd name="connsiteX2" fmla="*/ 4830749 w 11925300"/>
              <a:gd name="connsiteY2" fmla="*/ 1341451 h 5309560"/>
              <a:gd name="connsiteX3" fmla="*/ 7043696 w 11925300"/>
              <a:gd name="connsiteY3" fmla="*/ 1338304 h 5309560"/>
              <a:gd name="connsiteX4" fmla="*/ 7046843 w 11925300"/>
              <a:gd name="connsiteY4" fmla="*/ 12755 h 5309560"/>
              <a:gd name="connsiteX5" fmla="*/ 11925300 w 11925300"/>
              <a:gd name="connsiteY5" fmla="*/ 7978 h 5309560"/>
              <a:gd name="connsiteX6" fmla="*/ 11909258 w 11925300"/>
              <a:gd name="connsiteY6" fmla="*/ 5309560 h 5309560"/>
              <a:gd name="connsiteX7" fmla="*/ 0 w 11925300"/>
              <a:gd name="connsiteY7" fmla="*/ 5293519 h 5309560"/>
              <a:gd name="connsiteX8" fmla="*/ 0 w 11925300"/>
              <a:gd name="connsiteY8" fmla="*/ 7978 h 5309560"/>
              <a:gd name="connsiteX0" fmla="*/ 0 w 11925300"/>
              <a:gd name="connsiteY0" fmla="*/ 7978 h 5309562"/>
              <a:gd name="connsiteX1" fmla="*/ 4835553 w 11925300"/>
              <a:gd name="connsiteY1" fmla="*/ 0 h 5309562"/>
              <a:gd name="connsiteX2" fmla="*/ 4830749 w 11925300"/>
              <a:gd name="connsiteY2" fmla="*/ 1341451 h 5309562"/>
              <a:gd name="connsiteX3" fmla="*/ 7043696 w 11925300"/>
              <a:gd name="connsiteY3" fmla="*/ 1338304 h 5309562"/>
              <a:gd name="connsiteX4" fmla="*/ 7046843 w 11925300"/>
              <a:gd name="connsiteY4" fmla="*/ 12755 h 5309562"/>
              <a:gd name="connsiteX5" fmla="*/ 11925300 w 11925300"/>
              <a:gd name="connsiteY5" fmla="*/ 7978 h 5309562"/>
              <a:gd name="connsiteX6" fmla="*/ 11909258 w 11925300"/>
              <a:gd name="connsiteY6" fmla="*/ 5309560 h 5309562"/>
              <a:gd name="connsiteX7" fmla="*/ 0 w 11925300"/>
              <a:gd name="connsiteY7" fmla="*/ 5309562 h 5309562"/>
              <a:gd name="connsiteX8" fmla="*/ 0 w 11925300"/>
              <a:gd name="connsiteY8" fmla="*/ 7978 h 5309562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4830749 w 11925300"/>
              <a:gd name="connsiteY2" fmla="*/ 1335396 h 5303507"/>
              <a:gd name="connsiteX3" fmla="*/ 7043696 w 11925300"/>
              <a:gd name="connsiteY3" fmla="*/ 1332249 h 5303507"/>
              <a:gd name="connsiteX4" fmla="*/ 7046843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7043696 w 11925300"/>
              <a:gd name="connsiteY3" fmla="*/ 1332249 h 5303507"/>
              <a:gd name="connsiteX4" fmla="*/ 7046843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7046843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5080095 w 11925300"/>
              <a:gd name="connsiteY7" fmla="*/ 5297208 h 5303507"/>
              <a:gd name="connsiteX8" fmla="*/ 0 w 11925300"/>
              <a:gd name="connsiteY8" fmla="*/ 5303507 h 5303507"/>
              <a:gd name="connsiteX9" fmla="*/ 0 w 11925300"/>
              <a:gd name="connsiteY9" fmla="*/ 1923 h 5303507"/>
              <a:gd name="connsiteX0" fmla="*/ 0 w 11925300"/>
              <a:gd name="connsiteY0" fmla="*/ 1923 h 5310856"/>
              <a:gd name="connsiteX1" fmla="*/ 5047500 w 11925300"/>
              <a:gd name="connsiteY1" fmla="*/ 0 h 5310856"/>
              <a:gd name="connsiteX2" fmla="*/ 5048751 w 11925300"/>
              <a:gd name="connsiteY2" fmla="*/ 1032614 h 5310856"/>
              <a:gd name="connsiteX3" fmla="*/ 6831749 w 11925300"/>
              <a:gd name="connsiteY3" fmla="*/ 1047635 h 5310856"/>
              <a:gd name="connsiteX4" fmla="*/ 6834896 w 11925300"/>
              <a:gd name="connsiteY4" fmla="*/ 6700 h 5310856"/>
              <a:gd name="connsiteX5" fmla="*/ 11925300 w 11925300"/>
              <a:gd name="connsiteY5" fmla="*/ 1923 h 5310856"/>
              <a:gd name="connsiteX6" fmla="*/ 11909258 w 11925300"/>
              <a:gd name="connsiteY6" fmla="*/ 5303505 h 5310856"/>
              <a:gd name="connsiteX7" fmla="*/ 5516823 w 11925300"/>
              <a:gd name="connsiteY7" fmla="*/ 5310856 h 5310856"/>
              <a:gd name="connsiteX8" fmla="*/ 5080095 w 11925300"/>
              <a:gd name="connsiteY8" fmla="*/ 5297208 h 5310856"/>
              <a:gd name="connsiteX9" fmla="*/ 0 w 11925300"/>
              <a:gd name="connsiteY9" fmla="*/ 5303507 h 5310856"/>
              <a:gd name="connsiteX10" fmla="*/ 0 w 11925300"/>
              <a:gd name="connsiteY10" fmla="*/ 1923 h 5310856"/>
              <a:gd name="connsiteX0" fmla="*/ 0 w 11925300"/>
              <a:gd name="connsiteY0" fmla="*/ 1923 h 5310856"/>
              <a:gd name="connsiteX1" fmla="*/ 5047500 w 11925300"/>
              <a:gd name="connsiteY1" fmla="*/ 0 h 5310856"/>
              <a:gd name="connsiteX2" fmla="*/ 5048751 w 11925300"/>
              <a:gd name="connsiteY2" fmla="*/ 1032614 h 5310856"/>
              <a:gd name="connsiteX3" fmla="*/ 6831749 w 11925300"/>
              <a:gd name="connsiteY3" fmla="*/ 1047635 h 5310856"/>
              <a:gd name="connsiteX4" fmla="*/ 6834896 w 11925300"/>
              <a:gd name="connsiteY4" fmla="*/ 6700 h 5310856"/>
              <a:gd name="connsiteX5" fmla="*/ 11925300 w 11925300"/>
              <a:gd name="connsiteY5" fmla="*/ 1923 h 5310856"/>
              <a:gd name="connsiteX6" fmla="*/ 11909258 w 11925300"/>
              <a:gd name="connsiteY6" fmla="*/ 5303505 h 5310856"/>
              <a:gd name="connsiteX7" fmla="*/ 6936190 w 11925300"/>
              <a:gd name="connsiteY7" fmla="*/ 5310855 h 5310856"/>
              <a:gd name="connsiteX8" fmla="*/ 5516823 w 11925300"/>
              <a:gd name="connsiteY8" fmla="*/ 5310856 h 5310856"/>
              <a:gd name="connsiteX9" fmla="*/ 5080095 w 11925300"/>
              <a:gd name="connsiteY9" fmla="*/ 5297208 h 5310856"/>
              <a:gd name="connsiteX10" fmla="*/ 0 w 11925300"/>
              <a:gd name="connsiteY10" fmla="*/ 5303507 h 5310856"/>
              <a:gd name="connsiteX11" fmla="*/ 0 w 11925300"/>
              <a:gd name="connsiteY11" fmla="*/ 1923 h 5310856"/>
              <a:gd name="connsiteX0" fmla="*/ 0 w 11925300"/>
              <a:gd name="connsiteY0" fmla="*/ 1923 h 5310856"/>
              <a:gd name="connsiteX1" fmla="*/ 5047500 w 11925300"/>
              <a:gd name="connsiteY1" fmla="*/ 0 h 5310856"/>
              <a:gd name="connsiteX2" fmla="*/ 5048751 w 11925300"/>
              <a:gd name="connsiteY2" fmla="*/ 1032614 h 5310856"/>
              <a:gd name="connsiteX3" fmla="*/ 6831749 w 11925300"/>
              <a:gd name="connsiteY3" fmla="*/ 1047635 h 5310856"/>
              <a:gd name="connsiteX4" fmla="*/ 6834896 w 11925300"/>
              <a:gd name="connsiteY4" fmla="*/ 6700 h 5310856"/>
              <a:gd name="connsiteX5" fmla="*/ 11925300 w 11925300"/>
              <a:gd name="connsiteY5" fmla="*/ 1923 h 5310856"/>
              <a:gd name="connsiteX6" fmla="*/ 11909258 w 11925300"/>
              <a:gd name="connsiteY6" fmla="*/ 5303505 h 5310856"/>
              <a:gd name="connsiteX7" fmla="*/ 6936190 w 11925300"/>
              <a:gd name="connsiteY7" fmla="*/ 5310855 h 5310856"/>
              <a:gd name="connsiteX8" fmla="*/ 6171916 w 11925300"/>
              <a:gd name="connsiteY8" fmla="*/ 5310855 h 5310856"/>
              <a:gd name="connsiteX9" fmla="*/ 5516823 w 11925300"/>
              <a:gd name="connsiteY9" fmla="*/ 5310856 h 5310856"/>
              <a:gd name="connsiteX10" fmla="*/ 5080095 w 11925300"/>
              <a:gd name="connsiteY10" fmla="*/ 5297208 h 5310856"/>
              <a:gd name="connsiteX11" fmla="*/ 0 w 11925300"/>
              <a:gd name="connsiteY11" fmla="*/ 5303507 h 5310856"/>
              <a:gd name="connsiteX12" fmla="*/ 0 w 11925300"/>
              <a:gd name="connsiteY12" fmla="*/ 1923 h 5310856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936190 w 11925300"/>
              <a:gd name="connsiteY7" fmla="*/ 5310855 h 5310855"/>
              <a:gd name="connsiteX8" fmla="*/ 6171916 w 11925300"/>
              <a:gd name="connsiteY8" fmla="*/ 5310855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936190 w 11925300"/>
              <a:gd name="connsiteY7" fmla="*/ 5310855 h 5310855"/>
              <a:gd name="connsiteX8" fmla="*/ 6813361 w 11925300"/>
              <a:gd name="connsiteY8" fmla="*/ 4150795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6827007 w 11925300"/>
              <a:gd name="connsiteY7" fmla="*/ 5297207 h 5303507"/>
              <a:gd name="connsiteX8" fmla="*/ 6813361 w 11925300"/>
              <a:gd name="connsiteY8" fmla="*/ 4150795 h 5303507"/>
              <a:gd name="connsiteX9" fmla="*/ 5066447 w 11925300"/>
              <a:gd name="connsiteY9" fmla="*/ 4164444 h 5303507"/>
              <a:gd name="connsiteX10" fmla="*/ 5080095 w 11925300"/>
              <a:gd name="connsiteY10" fmla="*/ 5297208 h 5303507"/>
              <a:gd name="connsiteX11" fmla="*/ 0 w 11925300"/>
              <a:gd name="connsiteY11" fmla="*/ 5303507 h 5303507"/>
              <a:gd name="connsiteX12" fmla="*/ 0 w 11925300"/>
              <a:gd name="connsiteY12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6827007 w 11925300"/>
              <a:gd name="connsiteY7" fmla="*/ 5297207 h 5303507"/>
              <a:gd name="connsiteX8" fmla="*/ 6813361 w 11925300"/>
              <a:gd name="connsiteY8" fmla="*/ 4164443 h 5303507"/>
              <a:gd name="connsiteX9" fmla="*/ 5066447 w 11925300"/>
              <a:gd name="connsiteY9" fmla="*/ 4164444 h 5303507"/>
              <a:gd name="connsiteX10" fmla="*/ 5080095 w 11925300"/>
              <a:gd name="connsiteY10" fmla="*/ 5297208 h 5303507"/>
              <a:gd name="connsiteX11" fmla="*/ 0 w 11925300"/>
              <a:gd name="connsiteY11" fmla="*/ 5303507 h 5303507"/>
              <a:gd name="connsiteX12" fmla="*/ 0 w 11925300"/>
              <a:gd name="connsiteY12" fmla="*/ 1923 h 5303507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799711 w 11925300"/>
              <a:gd name="connsiteY7" fmla="*/ 5310855 h 5310855"/>
              <a:gd name="connsiteX8" fmla="*/ 6813361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13361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799713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66447 w 11925300"/>
              <a:gd name="connsiteY9" fmla="*/ 4164444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52799 w 11925300"/>
              <a:gd name="connsiteY9" fmla="*/ 4157620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45975 w 11925300"/>
              <a:gd name="connsiteY9" fmla="*/ 4137148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45975 w 11925300"/>
              <a:gd name="connsiteY9" fmla="*/ 4137148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45975 w 11925300"/>
              <a:gd name="connsiteY9" fmla="*/ 4137148 h 5310855"/>
              <a:gd name="connsiteX10" fmla="*/ 5060751 w 11925300"/>
              <a:gd name="connsiteY10" fmla="*/ 5305159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45975 w 11925300"/>
              <a:gd name="connsiteY9" fmla="*/ 4137148 h 5310855"/>
              <a:gd name="connsiteX10" fmla="*/ 5060751 w 11925300"/>
              <a:gd name="connsiteY10" fmla="*/ 5305159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51951 w 11925300"/>
              <a:gd name="connsiteY9" fmla="*/ 4131172 h 5310855"/>
              <a:gd name="connsiteX10" fmla="*/ 5060751 w 11925300"/>
              <a:gd name="connsiteY10" fmla="*/ 5305159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6831749 w 11925300"/>
              <a:gd name="connsiteY2" fmla="*/ 1047635 h 5310855"/>
              <a:gd name="connsiteX3" fmla="*/ 6834896 w 11925300"/>
              <a:gd name="connsiteY3" fmla="*/ 6700 h 5310855"/>
              <a:gd name="connsiteX4" fmla="*/ 11925300 w 11925300"/>
              <a:gd name="connsiteY4" fmla="*/ 1923 h 5310855"/>
              <a:gd name="connsiteX5" fmla="*/ 11909258 w 11925300"/>
              <a:gd name="connsiteY5" fmla="*/ 5303505 h 5310855"/>
              <a:gd name="connsiteX6" fmla="*/ 6827006 w 11925300"/>
              <a:gd name="connsiteY6" fmla="*/ 5310855 h 5310855"/>
              <a:gd name="connsiteX7" fmla="*/ 6820186 w 11925300"/>
              <a:gd name="connsiteY7" fmla="*/ 4137147 h 5310855"/>
              <a:gd name="connsiteX8" fmla="*/ 5051951 w 11925300"/>
              <a:gd name="connsiteY8" fmla="*/ 4131172 h 5310855"/>
              <a:gd name="connsiteX9" fmla="*/ 5060751 w 11925300"/>
              <a:gd name="connsiteY9" fmla="*/ 5305159 h 5310855"/>
              <a:gd name="connsiteX10" fmla="*/ 0 w 11925300"/>
              <a:gd name="connsiteY10" fmla="*/ 5303507 h 5310855"/>
              <a:gd name="connsiteX11" fmla="*/ 0 w 11925300"/>
              <a:gd name="connsiteY11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6834896 w 11925300"/>
              <a:gd name="connsiteY2" fmla="*/ 6700 h 5310855"/>
              <a:gd name="connsiteX3" fmla="*/ 11925300 w 11925300"/>
              <a:gd name="connsiteY3" fmla="*/ 1923 h 5310855"/>
              <a:gd name="connsiteX4" fmla="*/ 11909258 w 11925300"/>
              <a:gd name="connsiteY4" fmla="*/ 5303505 h 5310855"/>
              <a:gd name="connsiteX5" fmla="*/ 6827006 w 11925300"/>
              <a:gd name="connsiteY5" fmla="*/ 5310855 h 5310855"/>
              <a:gd name="connsiteX6" fmla="*/ 6820186 w 11925300"/>
              <a:gd name="connsiteY6" fmla="*/ 4137147 h 5310855"/>
              <a:gd name="connsiteX7" fmla="*/ 5051951 w 11925300"/>
              <a:gd name="connsiteY7" fmla="*/ 4131172 h 5310855"/>
              <a:gd name="connsiteX8" fmla="*/ 5060751 w 11925300"/>
              <a:gd name="connsiteY8" fmla="*/ 5305159 h 5310855"/>
              <a:gd name="connsiteX9" fmla="*/ 0 w 11925300"/>
              <a:gd name="connsiteY9" fmla="*/ 5303507 h 5310855"/>
              <a:gd name="connsiteX10" fmla="*/ 0 w 11925300"/>
              <a:gd name="connsiteY10" fmla="*/ 1923 h 5310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925300" h="5310855">
                <a:moveTo>
                  <a:pt x="0" y="1923"/>
                </a:moveTo>
                <a:lnTo>
                  <a:pt x="5047500" y="0"/>
                </a:lnTo>
                <a:lnTo>
                  <a:pt x="6834896" y="6700"/>
                </a:lnTo>
                <a:lnTo>
                  <a:pt x="11925300" y="1923"/>
                </a:lnTo>
                <a:cubicBezTo>
                  <a:pt x="11919953" y="1918843"/>
                  <a:pt x="11914605" y="3386585"/>
                  <a:pt x="11909258" y="5303505"/>
                </a:cubicBezTo>
                <a:lnTo>
                  <a:pt x="6827006" y="5310855"/>
                </a:lnTo>
                <a:cubicBezTo>
                  <a:pt x="6827007" y="4928718"/>
                  <a:pt x="6820185" y="4519284"/>
                  <a:pt x="6820186" y="4137147"/>
                </a:cubicBezTo>
                <a:lnTo>
                  <a:pt x="5051951" y="4131172"/>
                </a:lnTo>
                <a:cubicBezTo>
                  <a:pt x="5054226" y="4517859"/>
                  <a:pt x="5058476" y="4918472"/>
                  <a:pt x="5060751" y="5305159"/>
                </a:cubicBezTo>
                <a:lnTo>
                  <a:pt x="0" y="5303507"/>
                </a:lnTo>
                <a:lnTo>
                  <a:pt x="0" y="1923"/>
                </a:lnTo>
                <a:close/>
              </a:path>
            </a:pathLst>
          </a:custGeom>
        </p:spPr>
        <p:txBody>
          <a:bodyPr/>
          <a:lstStyle/>
          <a:p>
            <a:endParaRPr lang="nl-NL"/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A65856D8-C802-4891-9AA9-1145899176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32452" y="5620923"/>
            <a:ext cx="9527093" cy="664746"/>
          </a:xfrm>
        </p:spPr>
        <p:txBody>
          <a:bodyPr>
            <a:noAutofit/>
          </a:bodyPr>
          <a:lstStyle>
            <a:lvl1pPr marL="0" indent="0" algn="ctr">
              <a:buNone/>
              <a:defRPr sz="4400"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pPr lvl="0"/>
            <a:endParaRPr lang="nl-NL"/>
          </a:p>
        </p:txBody>
      </p:sp>
      <p:sp>
        <p:nvSpPr>
          <p:cNvPr id="15" name="Tijdelijke aanduiding voor tekst 13">
            <a:extLst>
              <a:ext uri="{FF2B5EF4-FFF2-40B4-BE49-F238E27FC236}">
                <a16:creationId xmlns:a16="http://schemas.microsoft.com/office/drawing/2014/main" id="{7AE39A6B-C0A1-4C87-9D2C-12593AEC57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076824" y="6285669"/>
            <a:ext cx="6000249" cy="425867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rgbClr val="474642"/>
                </a:solidFill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</a:lstStyle>
          <a:p>
            <a:pPr lvl="0"/>
            <a:endParaRPr lang="nl-NL"/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7800D199-2A02-4E4A-88F4-890A014067D4}"/>
              </a:ext>
            </a:extLst>
          </p:cNvPr>
          <p:cNvSpPr/>
          <p:nvPr userDrawn="1"/>
        </p:nvSpPr>
        <p:spPr>
          <a:xfrm>
            <a:off x="5183553" y="4264838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D96DBF03-34B4-854A-BA6D-0B23A5677D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4490655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307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dia - Met k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r>
              <a:rPr lang="nl-NL"/>
              <a:t>Klik om de titel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838200" y="2165629"/>
            <a:ext cx="7315200" cy="3256608"/>
          </a:xfrm>
        </p:spPr>
        <p:txBody>
          <a:bodyPr numCol="1" spcCol="360000">
            <a:normAutofit/>
          </a:bodyPr>
          <a:lstStyle>
            <a:lvl1pPr marL="342900" marR="0" indent="-3429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  <a:lvl2pPr marL="4572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2pPr>
            <a:lvl3pPr marL="9144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3pPr>
            <a:lvl4pPr marL="13716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4pPr>
            <a:lvl5pPr marL="18288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5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/>
              <a:t>Klik om de tekst te bewerken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74E34384-E31B-48C3-AB05-7DAB86E4C1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60892"/>
            <a:ext cx="10515600" cy="50515"/>
          </a:xfrm>
          <a:prstGeom prst="rect">
            <a:avLst/>
          </a:prstGeom>
        </p:spPr>
      </p:pic>
      <p:sp>
        <p:nvSpPr>
          <p:cNvPr id="11" name="Tijdelijke aanduiding voor inhoud 2">
            <a:extLst>
              <a:ext uri="{FF2B5EF4-FFF2-40B4-BE49-F238E27FC236}">
                <a16:creationId xmlns:a16="http://schemas.microsoft.com/office/drawing/2014/main" id="{D3595AA1-3785-4BC8-8595-2F440AFDDA9A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561696" y="2165628"/>
            <a:ext cx="2743200" cy="3256609"/>
          </a:xfrm>
          <a:solidFill>
            <a:srgbClr val="EE7402"/>
          </a:solidFill>
        </p:spPr>
        <p:txBody>
          <a:bodyPr lIns="216000" rIns="216000" anchor="ctr" anchorCtr="1">
            <a:normAutofit/>
          </a:bodyPr>
          <a:lstStyle>
            <a:lvl1pPr marL="0" indent="0">
              <a:lnSpc>
                <a:spcPct val="120000"/>
              </a:lnSpc>
              <a:buNone/>
              <a:defRPr sz="2800">
                <a:solidFill>
                  <a:schemeClr val="bg1"/>
                </a:solidFill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  <a:lvl2pPr marL="4572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2pPr>
            <a:lvl3pPr marL="9144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3pPr>
            <a:lvl4pPr marL="13716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4pPr>
            <a:lvl5pPr marL="18288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5pPr>
          </a:lstStyle>
          <a:p>
            <a:pPr lvl="0"/>
            <a:r>
              <a:rPr lang="nl-NL"/>
              <a:t>Klik om de tekst te bewerken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4205AF15-BE4C-C74B-9731-216EAB5831B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37603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711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dia - Bullets - Met strea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r>
              <a:rPr lang="nl-NL"/>
              <a:t>Klik om de titel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838200" y="2165629"/>
            <a:ext cx="5818422" cy="3256608"/>
          </a:xfrm>
        </p:spPr>
        <p:txBody>
          <a:bodyPr numCol="1" spcCol="360000">
            <a:normAutofit/>
          </a:bodyPr>
          <a:lstStyle>
            <a:lvl1pPr marL="342900" marR="0" indent="-3429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  <a:lvl2pPr marL="4572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2pPr>
            <a:lvl3pPr marL="9144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3pPr>
            <a:lvl4pPr marL="13716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4pPr>
            <a:lvl5pPr marL="18288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5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/>
              <a:t>Klik om de tekst te bewerken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747F734B-9B1B-4A6C-BE7D-830ADC39DC8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2876" y="2808536"/>
            <a:ext cx="50291" cy="1780277"/>
          </a:xfrm>
          <a:prstGeom prst="rect">
            <a:avLst/>
          </a:prstGeom>
        </p:spPr>
      </p:pic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C53A8F51-0AFA-46F3-829C-96E3A3CF25E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88214" y="2552700"/>
            <a:ext cx="4065586" cy="2224088"/>
          </a:xfrm>
        </p:spPr>
        <p:txBody>
          <a:bodyPr anchor="ctr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>
                <a:solidFill>
                  <a:srgbClr val="EE740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/>
              <a:t>‘Dit is een voorbeeld van een </a:t>
            </a:r>
            <a:r>
              <a:rPr lang="nl-NL" err="1"/>
              <a:t>streamer</a:t>
            </a:r>
            <a:r>
              <a:rPr lang="nl-NL"/>
              <a:t>’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CFDAF4E9-F263-7943-90C2-B01FE1A20CA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44926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431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dia - Bullets - Zonder streamer -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702628" y="365125"/>
            <a:ext cx="6651172" cy="1325563"/>
          </a:xfrm>
        </p:spPr>
        <p:txBody>
          <a:bodyPr/>
          <a:lstStyle>
            <a:lvl1pPr>
              <a:defRPr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r>
              <a:rPr lang="nl-NL"/>
              <a:t>Klik om de titel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4702628" y="2165629"/>
            <a:ext cx="6651171" cy="3256608"/>
          </a:xfrm>
        </p:spPr>
        <p:txBody>
          <a:bodyPr numCol="1" spcCol="360000">
            <a:normAutofit/>
          </a:bodyPr>
          <a:lstStyle>
            <a:lvl1pPr marL="342900" marR="0" indent="-3429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  <a:lvl2pPr marL="4572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2pPr>
            <a:lvl3pPr marL="9144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3pPr>
            <a:lvl4pPr marL="13716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4pPr>
            <a:lvl5pPr marL="18288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5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/>
              <a:t>Klik om de tekst te bewerken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CFDAF4E9-F263-7943-90C2-B01FE1A20C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49211"/>
            <a:ext cx="1221827" cy="772839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4E8ACE10-D934-4028-B4F6-F3A8CD033B21}"/>
              </a:ext>
            </a:extLst>
          </p:cNvPr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2628" y="1760892"/>
            <a:ext cx="6624671" cy="50515"/>
          </a:xfrm>
          <a:prstGeom prst="rect">
            <a:avLst/>
          </a:prstGeom>
        </p:spPr>
      </p:pic>
      <p:sp>
        <p:nvSpPr>
          <p:cNvPr id="9" name="Tijdelijke aanduiding voor afbeelding 2">
            <a:extLst>
              <a:ext uri="{FF2B5EF4-FFF2-40B4-BE49-F238E27FC236}">
                <a16:creationId xmlns:a16="http://schemas.microsoft.com/office/drawing/2014/main" id="{718E0965-576E-461C-B28D-33CA29C9F8F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47651" y="234950"/>
            <a:ext cx="3971652" cy="6337300"/>
          </a:xfrm>
        </p:spPr>
        <p:txBody>
          <a:bodyPr/>
          <a:lstStyle/>
          <a:p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C368096D-A608-44D6-9C9E-777458F6E8A3}"/>
              </a:ext>
            </a:extLst>
          </p:cNvPr>
          <p:cNvSpPr/>
          <p:nvPr userDrawn="1"/>
        </p:nvSpPr>
        <p:spPr>
          <a:xfrm>
            <a:off x="11944348" y="0"/>
            <a:ext cx="247651" cy="6858000"/>
          </a:xfrm>
          <a:prstGeom prst="rect">
            <a:avLst/>
          </a:prstGeom>
          <a:solidFill>
            <a:srgbClr val="EE74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16721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conen &amp; Foto'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5E402DF3-2562-4504-BEF1-FDDCC8096D3B}"/>
              </a:ext>
            </a:extLst>
          </p:cNvPr>
          <p:cNvSpPr/>
          <p:nvPr userDrawn="1"/>
        </p:nvSpPr>
        <p:spPr>
          <a:xfrm>
            <a:off x="156754" y="136525"/>
            <a:ext cx="11900263" cy="6584950"/>
          </a:xfrm>
          <a:prstGeom prst="rect">
            <a:avLst/>
          </a:prstGeom>
          <a:solidFill>
            <a:srgbClr val="BAD9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r>
              <a:rPr lang="nl-NL"/>
              <a:t>Klik om de titel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13" name="Tijdelijke aanduiding voor afbeelding 10">
            <a:extLst>
              <a:ext uri="{FF2B5EF4-FFF2-40B4-BE49-F238E27FC236}">
                <a16:creationId xmlns:a16="http://schemas.microsoft.com/office/drawing/2014/main" id="{3D854A15-823E-432F-80F5-DC960D77A76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7163" y="1722439"/>
            <a:ext cx="11877675" cy="4999036"/>
          </a:xfrm>
        </p:spPr>
        <p:txBody>
          <a:bodyPr/>
          <a:lstStyle/>
          <a:p>
            <a:endParaRPr lang="nl-NL"/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C0BBC4C8-77FE-4A18-925B-C38C88328C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604" y="1484810"/>
            <a:ext cx="9785625" cy="80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754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dia - Beeldvull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0BB50DE1-388A-4887-A0F5-6AC10E6B173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3350" y="136524"/>
            <a:ext cx="11925300" cy="6584998"/>
          </a:xfrm>
          <a:custGeom>
            <a:avLst/>
            <a:gdLst>
              <a:gd name="connsiteX0" fmla="*/ 0 w 11925300"/>
              <a:gd name="connsiteY0" fmla="*/ 0 h 6584950"/>
              <a:gd name="connsiteX1" fmla="*/ 11925300 w 11925300"/>
              <a:gd name="connsiteY1" fmla="*/ 0 h 6584950"/>
              <a:gd name="connsiteX2" fmla="*/ 11925300 w 11925300"/>
              <a:gd name="connsiteY2" fmla="*/ 6584950 h 6584950"/>
              <a:gd name="connsiteX3" fmla="*/ 0 w 11925300"/>
              <a:gd name="connsiteY3" fmla="*/ 6584950 h 6584950"/>
              <a:gd name="connsiteX4" fmla="*/ 0 w 11925300"/>
              <a:gd name="connsiteY4" fmla="*/ 0 h 6584950"/>
              <a:gd name="connsiteX0" fmla="*/ 0 w 11925300"/>
              <a:gd name="connsiteY0" fmla="*/ 3175 h 6588125"/>
              <a:gd name="connsiteX1" fmla="*/ 4533900 w 11925300"/>
              <a:gd name="connsiteY1" fmla="*/ 0 h 6588125"/>
              <a:gd name="connsiteX2" fmla="*/ 11925300 w 11925300"/>
              <a:gd name="connsiteY2" fmla="*/ 3175 h 6588125"/>
              <a:gd name="connsiteX3" fmla="*/ 11925300 w 11925300"/>
              <a:gd name="connsiteY3" fmla="*/ 6588125 h 6588125"/>
              <a:gd name="connsiteX4" fmla="*/ 0 w 11925300"/>
              <a:gd name="connsiteY4" fmla="*/ 6588125 h 6588125"/>
              <a:gd name="connsiteX5" fmla="*/ 0 w 11925300"/>
              <a:gd name="connsiteY5" fmla="*/ 3175 h 6588125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11925300 w 11925300"/>
              <a:gd name="connsiteY3" fmla="*/ 22224 h 6607174"/>
              <a:gd name="connsiteX4" fmla="*/ 11925300 w 11925300"/>
              <a:gd name="connsiteY4" fmla="*/ 6607174 h 6607174"/>
              <a:gd name="connsiteX5" fmla="*/ 0 w 11925300"/>
              <a:gd name="connsiteY5" fmla="*/ 6607174 h 6607174"/>
              <a:gd name="connsiteX6" fmla="*/ 0 w 11925300"/>
              <a:gd name="connsiteY6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7277100 w 11925300"/>
              <a:gd name="connsiteY3" fmla="*/ 19050 h 6607174"/>
              <a:gd name="connsiteX4" fmla="*/ 11925300 w 11925300"/>
              <a:gd name="connsiteY4" fmla="*/ 22224 h 6607174"/>
              <a:gd name="connsiteX5" fmla="*/ 11925300 w 11925300"/>
              <a:gd name="connsiteY5" fmla="*/ 6607174 h 6607174"/>
              <a:gd name="connsiteX6" fmla="*/ 0 w 11925300"/>
              <a:gd name="connsiteY6" fmla="*/ 6607174 h 6607174"/>
              <a:gd name="connsiteX7" fmla="*/ 0 w 11925300"/>
              <a:gd name="connsiteY7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781550 w 11925300"/>
              <a:gd name="connsiteY2" fmla="*/ 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819650 w 11925300"/>
              <a:gd name="connsiteY1" fmla="*/ 3809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2771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35553 w 11925300"/>
              <a:gd name="connsiteY1" fmla="*/ 11098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67550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9403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4830749 w 11925300"/>
              <a:gd name="connsiteY2" fmla="*/ 1335101 h 6586578"/>
              <a:gd name="connsiteX3" fmla="*/ 7043696 w 11925300"/>
              <a:gd name="connsiteY3" fmla="*/ 13319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7043696 w 11925300"/>
              <a:gd name="connsiteY3" fmla="*/ 13319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309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24593 w 11925300"/>
              <a:gd name="connsiteY4" fmla="*/ 1275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24593 w 11925300"/>
              <a:gd name="connsiteY4" fmla="*/ 1275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5052799 w 11925300"/>
              <a:gd name="connsiteY7" fmla="*/ 6586626 h 6586626"/>
              <a:gd name="connsiteX8" fmla="*/ 0 w 11925300"/>
              <a:gd name="connsiteY8" fmla="*/ 6586578 h 6586626"/>
              <a:gd name="connsiteX9" fmla="*/ 0 w 11925300"/>
              <a:gd name="connsiteY9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5598710 w 11925300"/>
              <a:gd name="connsiteY7" fmla="*/ 6586626 h 6586626"/>
              <a:gd name="connsiteX8" fmla="*/ 5052799 w 11925300"/>
              <a:gd name="connsiteY8" fmla="*/ 6586626 h 6586626"/>
              <a:gd name="connsiteX9" fmla="*/ 0 w 11925300"/>
              <a:gd name="connsiteY9" fmla="*/ 6586578 h 6586626"/>
              <a:gd name="connsiteX10" fmla="*/ 0 w 11925300"/>
              <a:gd name="connsiteY10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547229 w 11925300"/>
              <a:gd name="connsiteY7" fmla="*/ 6586626 h 6586626"/>
              <a:gd name="connsiteX8" fmla="*/ 5598710 w 11925300"/>
              <a:gd name="connsiteY8" fmla="*/ 6586626 h 6586626"/>
              <a:gd name="connsiteX9" fmla="*/ 5052799 w 11925300"/>
              <a:gd name="connsiteY9" fmla="*/ 6586626 h 6586626"/>
              <a:gd name="connsiteX10" fmla="*/ 0 w 11925300"/>
              <a:gd name="connsiteY10" fmla="*/ 6586578 h 6586626"/>
              <a:gd name="connsiteX11" fmla="*/ 0 w 11925300"/>
              <a:gd name="connsiteY11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547229 w 11925300"/>
              <a:gd name="connsiteY8" fmla="*/ 6586626 h 6586626"/>
              <a:gd name="connsiteX9" fmla="*/ 5598710 w 11925300"/>
              <a:gd name="connsiteY9" fmla="*/ 6586626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35749 h 6586626"/>
              <a:gd name="connsiteX9" fmla="*/ 5598710 w 11925300"/>
              <a:gd name="connsiteY9" fmla="*/ 6586626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35749 h 6586626"/>
              <a:gd name="connsiteX9" fmla="*/ 5052799 w 11925300"/>
              <a:gd name="connsiteY9" fmla="*/ 5549397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49396 h 6586626"/>
              <a:gd name="connsiteX9" fmla="*/ 5052799 w 11925300"/>
              <a:gd name="connsiteY9" fmla="*/ 5549397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6821446 w 11925300"/>
              <a:gd name="connsiteY2" fmla="*/ 1039854 h 6586626"/>
              <a:gd name="connsiteX3" fmla="*/ 6824593 w 11925300"/>
              <a:gd name="connsiteY3" fmla="*/ 12755 h 6586626"/>
              <a:gd name="connsiteX4" fmla="*/ 11925300 w 11925300"/>
              <a:gd name="connsiteY4" fmla="*/ 1628 h 6586626"/>
              <a:gd name="connsiteX5" fmla="*/ 11925300 w 11925300"/>
              <a:gd name="connsiteY5" fmla="*/ 6586578 h 6586626"/>
              <a:gd name="connsiteX6" fmla="*/ 6827008 w 11925300"/>
              <a:gd name="connsiteY6" fmla="*/ 6586626 h 6586626"/>
              <a:gd name="connsiteX7" fmla="*/ 6827008 w 11925300"/>
              <a:gd name="connsiteY7" fmla="*/ 5549396 h 6586626"/>
              <a:gd name="connsiteX8" fmla="*/ 5052799 w 11925300"/>
              <a:gd name="connsiteY8" fmla="*/ 5549397 h 6586626"/>
              <a:gd name="connsiteX9" fmla="*/ 5052799 w 11925300"/>
              <a:gd name="connsiteY9" fmla="*/ 6586626 h 6586626"/>
              <a:gd name="connsiteX10" fmla="*/ 0 w 11925300"/>
              <a:gd name="connsiteY10" fmla="*/ 6586578 h 6586626"/>
              <a:gd name="connsiteX11" fmla="*/ 0 w 11925300"/>
              <a:gd name="connsiteY11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6824593 w 11925300"/>
              <a:gd name="connsiteY2" fmla="*/ 12755 h 6586626"/>
              <a:gd name="connsiteX3" fmla="*/ 11925300 w 11925300"/>
              <a:gd name="connsiteY3" fmla="*/ 1628 h 6586626"/>
              <a:gd name="connsiteX4" fmla="*/ 11925300 w 11925300"/>
              <a:gd name="connsiteY4" fmla="*/ 6586578 h 6586626"/>
              <a:gd name="connsiteX5" fmla="*/ 6827008 w 11925300"/>
              <a:gd name="connsiteY5" fmla="*/ 6586626 h 6586626"/>
              <a:gd name="connsiteX6" fmla="*/ 6827008 w 11925300"/>
              <a:gd name="connsiteY6" fmla="*/ 5549396 h 6586626"/>
              <a:gd name="connsiteX7" fmla="*/ 5052799 w 11925300"/>
              <a:gd name="connsiteY7" fmla="*/ 5549397 h 6586626"/>
              <a:gd name="connsiteX8" fmla="*/ 5052799 w 11925300"/>
              <a:gd name="connsiteY8" fmla="*/ 6586626 h 6586626"/>
              <a:gd name="connsiteX9" fmla="*/ 0 w 11925300"/>
              <a:gd name="connsiteY9" fmla="*/ 6586578 h 6586626"/>
              <a:gd name="connsiteX10" fmla="*/ 0 w 11925300"/>
              <a:gd name="connsiteY10" fmla="*/ 1628 h 6586626"/>
              <a:gd name="connsiteX0" fmla="*/ 0 w 11925300"/>
              <a:gd name="connsiteY0" fmla="*/ 0 h 6584998"/>
              <a:gd name="connsiteX1" fmla="*/ 5037805 w 11925300"/>
              <a:gd name="connsiteY1" fmla="*/ 12019 h 6584998"/>
              <a:gd name="connsiteX2" fmla="*/ 6824593 w 11925300"/>
              <a:gd name="connsiteY2" fmla="*/ 11127 h 6584998"/>
              <a:gd name="connsiteX3" fmla="*/ 11925300 w 11925300"/>
              <a:gd name="connsiteY3" fmla="*/ 0 h 6584998"/>
              <a:gd name="connsiteX4" fmla="*/ 11925300 w 11925300"/>
              <a:gd name="connsiteY4" fmla="*/ 6584950 h 6584998"/>
              <a:gd name="connsiteX5" fmla="*/ 6827008 w 11925300"/>
              <a:gd name="connsiteY5" fmla="*/ 6584998 h 6584998"/>
              <a:gd name="connsiteX6" fmla="*/ 6827008 w 11925300"/>
              <a:gd name="connsiteY6" fmla="*/ 5547768 h 6584998"/>
              <a:gd name="connsiteX7" fmla="*/ 5052799 w 11925300"/>
              <a:gd name="connsiteY7" fmla="*/ 5547769 h 6584998"/>
              <a:gd name="connsiteX8" fmla="*/ 5052799 w 11925300"/>
              <a:gd name="connsiteY8" fmla="*/ 6584998 h 6584998"/>
              <a:gd name="connsiteX9" fmla="*/ 0 w 11925300"/>
              <a:gd name="connsiteY9" fmla="*/ 6584950 h 6584998"/>
              <a:gd name="connsiteX10" fmla="*/ 0 w 11925300"/>
              <a:gd name="connsiteY10" fmla="*/ 0 h 658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925300" h="6584998">
                <a:moveTo>
                  <a:pt x="0" y="0"/>
                </a:moveTo>
                <a:lnTo>
                  <a:pt x="5037805" y="12019"/>
                </a:lnTo>
                <a:lnTo>
                  <a:pt x="6824593" y="11127"/>
                </a:lnTo>
                <a:lnTo>
                  <a:pt x="11925300" y="0"/>
                </a:lnTo>
                <a:lnTo>
                  <a:pt x="11925300" y="6584950"/>
                </a:lnTo>
                <a:lnTo>
                  <a:pt x="6827008" y="6584998"/>
                </a:lnTo>
                <a:lnTo>
                  <a:pt x="6827008" y="5547768"/>
                </a:lnTo>
                <a:lnTo>
                  <a:pt x="5052799" y="5547769"/>
                </a:lnTo>
                <a:lnTo>
                  <a:pt x="5052799" y="6584998"/>
                </a:lnTo>
                <a:lnTo>
                  <a:pt x="0" y="658495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6004398A-13C2-4630-A1C0-DB02457D43F5}"/>
              </a:ext>
            </a:extLst>
          </p:cNvPr>
          <p:cNvSpPr/>
          <p:nvPr userDrawn="1"/>
        </p:nvSpPr>
        <p:spPr>
          <a:xfrm>
            <a:off x="5183553" y="5677382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DACCD2F2-887A-49A1-9E36-AEF61FEC4F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55073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66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dia - Staand - Ond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A65856D8-C802-4891-9AA9-1145899176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49189" y="1739085"/>
            <a:ext cx="4531896" cy="998539"/>
          </a:xfrm>
        </p:spPr>
        <p:txBody>
          <a:bodyPr>
            <a:noAutofit/>
          </a:bodyPr>
          <a:lstStyle>
            <a:lvl1pPr marL="0" indent="0" algn="ctr">
              <a:buNone/>
              <a:defRPr sz="4400"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pPr lvl="0"/>
            <a:endParaRPr lang="nl-NL"/>
          </a:p>
        </p:txBody>
      </p:sp>
      <p:sp>
        <p:nvSpPr>
          <p:cNvPr id="15" name="Tijdelijke aanduiding voor tekst 13">
            <a:extLst>
              <a:ext uri="{FF2B5EF4-FFF2-40B4-BE49-F238E27FC236}">
                <a16:creationId xmlns:a16="http://schemas.microsoft.com/office/drawing/2014/main" id="{7AE39A6B-C0A1-4C87-9D2C-12593AEC57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09571" y="3186907"/>
            <a:ext cx="4944229" cy="2270877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rgbClr val="474642"/>
                </a:solidFill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</a:lstStyle>
          <a:p>
            <a:pPr lvl="0"/>
            <a:endParaRPr lang="nl-NL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B2307DCF-D7A2-4153-A351-062F550270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789991" y="2137442"/>
            <a:ext cx="50291" cy="1780277"/>
          </a:xfrm>
          <a:prstGeom prst="rect">
            <a:avLst/>
          </a:prstGeom>
        </p:spPr>
      </p:pic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5E6F4B29-4E65-42D8-ACC5-3122968DC3E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247651" y="234950"/>
            <a:ext cx="4680670" cy="6337300"/>
          </a:xfrm>
        </p:spPr>
        <p:txBody>
          <a:bodyPr/>
          <a:lstStyle/>
          <a:p>
            <a:endParaRPr lang="nl-NL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3B165933-69BD-470A-BDD0-3E8429171413}"/>
              </a:ext>
            </a:extLst>
          </p:cNvPr>
          <p:cNvSpPr/>
          <p:nvPr userDrawn="1"/>
        </p:nvSpPr>
        <p:spPr>
          <a:xfrm>
            <a:off x="5183553" y="5677382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B8A5E0D5-4692-4641-A53B-05FB22C264A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55073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295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dia - Liggend - Onder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BF5BA884-A9E9-43D1-98B8-4D13E971F9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3350" y="134601"/>
            <a:ext cx="11925300" cy="5310855"/>
          </a:xfrm>
          <a:custGeom>
            <a:avLst/>
            <a:gdLst>
              <a:gd name="connsiteX0" fmla="*/ 0 w 11925300"/>
              <a:gd name="connsiteY0" fmla="*/ 0 h 6584950"/>
              <a:gd name="connsiteX1" fmla="*/ 11925300 w 11925300"/>
              <a:gd name="connsiteY1" fmla="*/ 0 h 6584950"/>
              <a:gd name="connsiteX2" fmla="*/ 11925300 w 11925300"/>
              <a:gd name="connsiteY2" fmla="*/ 6584950 h 6584950"/>
              <a:gd name="connsiteX3" fmla="*/ 0 w 11925300"/>
              <a:gd name="connsiteY3" fmla="*/ 6584950 h 6584950"/>
              <a:gd name="connsiteX4" fmla="*/ 0 w 11925300"/>
              <a:gd name="connsiteY4" fmla="*/ 0 h 6584950"/>
              <a:gd name="connsiteX0" fmla="*/ 0 w 11925300"/>
              <a:gd name="connsiteY0" fmla="*/ 3175 h 6588125"/>
              <a:gd name="connsiteX1" fmla="*/ 4533900 w 11925300"/>
              <a:gd name="connsiteY1" fmla="*/ 0 h 6588125"/>
              <a:gd name="connsiteX2" fmla="*/ 11925300 w 11925300"/>
              <a:gd name="connsiteY2" fmla="*/ 3175 h 6588125"/>
              <a:gd name="connsiteX3" fmla="*/ 11925300 w 11925300"/>
              <a:gd name="connsiteY3" fmla="*/ 6588125 h 6588125"/>
              <a:gd name="connsiteX4" fmla="*/ 0 w 11925300"/>
              <a:gd name="connsiteY4" fmla="*/ 6588125 h 6588125"/>
              <a:gd name="connsiteX5" fmla="*/ 0 w 11925300"/>
              <a:gd name="connsiteY5" fmla="*/ 3175 h 6588125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11925300 w 11925300"/>
              <a:gd name="connsiteY3" fmla="*/ 22224 h 6607174"/>
              <a:gd name="connsiteX4" fmla="*/ 11925300 w 11925300"/>
              <a:gd name="connsiteY4" fmla="*/ 6607174 h 6607174"/>
              <a:gd name="connsiteX5" fmla="*/ 0 w 11925300"/>
              <a:gd name="connsiteY5" fmla="*/ 6607174 h 6607174"/>
              <a:gd name="connsiteX6" fmla="*/ 0 w 11925300"/>
              <a:gd name="connsiteY6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7277100 w 11925300"/>
              <a:gd name="connsiteY3" fmla="*/ 19050 h 6607174"/>
              <a:gd name="connsiteX4" fmla="*/ 11925300 w 11925300"/>
              <a:gd name="connsiteY4" fmla="*/ 22224 h 6607174"/>
              <a:gd name="connsiteX5" fmla="*/ 11925300 w 11925300"/>
              <a:gd name="connsiteY5" fmla="*/ 6607174 h 6607174"/>
              <a:gd name="connsiteX6" fmla="*/ 0 w 11925300"/>
              <a:gd name="connsiteY6" fmla="*/ 6607174 h 6607174"/>
              <a:gd name="connsiteX7" fmla="*/ 0 w 11925300"/>
              <a:gd name="connsiteY7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781550 w 11925300"/>
              <a:gd name="connsiteY2" fmla="*/ 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819650 w 11925300"/>
              <a:gd name="connsiteY1" fmla="*/ 3809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2771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35553 w 11925300"/>
              <a:gd name="connsiteY1" fmla="*/ 11098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67550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9403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09258 w 11925300"/>
              <a:gd name="connsiteY6" fmla="*/ 5758739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5758739"/>
              <a:gd name="connsiteX1" fmla="*/ 4835553 w 11925300"/>
              <a:gd name="connsiteY1" fmla="*/ 0 h 5758739"/>
              <a:gd name="connsiteX2" fmla="*/ 4830749 w 11925300"/>
              <a:gd name="connsiteY2" fmla="*/ 1341451 h 5758739"/>
              <a:gd name="connsiteX3" fmla="*/ 7043696 w 11925300"/>
              <a:gd name="connsiteY3" fmla="*/ 1338304 h 5758739"/>
              <a:gd name="connsiteX4" fmla="*/ 7046843 w 11925300"/>
              <a:gd name="connsiteY4" fmla="*/ 12755 h 5758739"/>
              <a:gd name="connsiteX5" fmla="*/ 11925300 w 11925300"/>
              <a:gd name="connsiteY5" fmla="*/ 7978 h 5758739"/>
              <a:gd name="connsiteX6" fmla="*/ 11909258 w 11925300"/>
              <a:gd name="connsiteY6" fmla="*/ 5758739 h 5758739"/>
              <a:gd name="connsiteX7" fmla="*/ 0 w 11925300"/>
              <a:gd name="connsiteY7" fmla="*/ 5726655 h 5758739"/>
              <a:gd name="connsiteX8" fmla="*/ 0 w 11925300"/>
              <a:gd name="connsiteY8" fmla="*/ 7978 h 5758739"/>
              <a:gd name="connsiteX0" fmla="*/ 0 w 11925300"/>
              <a:gd name="connsiteY0" fmla="*/ 7978 h 5758740"/>
              <a:gd name="connsiteX1" fmla="*/ 4835553 w 11925300"/>
              <a:gd name="connsiteY1" fmla="*/ 0 h 5758740"/>
              <a:gd name="connsiteX2" fmla="*/ 4830749 w 11925300"/>
              <a:gd name="connsiteY2" fmla="*/ 1341451 h 5758740"/>
              <a:gd name="connsiteX3" fmla="*/ 7043696 w 11925300"/>
              <a:gd name="connsiteY3" fmla="*/ 1338304 h 5758740"/>
              <a:gd name="connsiteX4" fmla="*/ 7046843 w 11925300"/>
              <a:gd name="connsiteY4" fmla="*/ 12755 h 5758740"/>
              <a:gd name="connsiteX5" fmla="*/ 11925300 w 11925300"/>
              <a:gd name="connsiteY5" fmla="*/ 7978 h 5758740"/>
              <a:gd name="connsiteX6" fmla="*/ 11909258 w 11925300"/>
              <a:gd name="connsiteY6" fmla="*/ 5758739 h 5758740"/>
              <a:gd name="connsiteX7" fmla="*/ 0 w 11925300"/>
              <a:gd name="connsiteY7" fmla="*/ 5758740 h 5758740"/>
              <a:gd name="connsiteX8" fmla="*/ 0 w 11925300"/>
              <a:gd name="connsiteY8" fmla="*/ 7978 h 5758740"/>
              <a:gd name="connsiteX0" fmla="*/ 0 w 11925300"/>
              <a:gd name="connsiteY0" fmla="*/ 7978 h 5758740"/>
              <a:gd name="connsiteX1" fmla="*/ 4835553 w 11925300"/>
              <a:gd name="connsiteY1" fmla="*/ 0 h 5758740"/>
              <a:gd name="connsiteX2" fmla="*/ 4830749 w 11925300"/>
              <a:gd name="connsiteY2" fmla="*/ 1341451 h 5758740"/>
              <a:gd name="connsiteX3" fmla="*/ 7043696 w 11925300"/>
              <a:gd name="connsiteY3" fmla="*/ 1338304 h 5758740"/>
              <a:gd name="connsiteX4" fmla="*/ 7046843 w 11925300"/>
              <a:gd name="connsiteY4" fmla="*/ 12755 h 5758740"/>
              <a:gd name="connsiteX5" fmla="*/ 11925300 w 11925300"/>
              <a:gd name="connsiteY5" fmla="*/ 7978 h 5758740"/>
              <a:gd name="connsiteX6" fmla="*/ 11909258 w 11925300"/>
              <a:gd name="connsiteY6" fmla="*/ 5309560 h 5758740"/>
              <a:gd name="connsiteX7" fmla="*/ 0 w 11925300"/>
              <a:gd name="connsiteY7" fmla="*/ 5758740 h 5758740"/>
              <a:gd name="connsiteX8" fmla="*/ 0 w 11925300"/>
              <a:gd name="connsiteY8" fmla="*/ 7978 h 5758740"/>
              <a:gd name="connsiteX0" fmla="*/ 0 w 11925300"/>
              <a:gd name="connsiteY0" fmla="*/ 7978 h 5309560"/>
              <a:gd name="connsiteX1" fmla="*/ 4835553 w 11925300"/>
              <a:gd name="connsiteY1" fmla="*/ 0 h 5309560"/>
              <a:gd name="connsiteX2" fmla="*/ 4830749 w 11925300"/>
              <a:gd name="connsiteY2" fmla="*/ 1341451 h 5309560"/>
              <a:gd name="connsiteX3" fmla="*/ 7043696 w 11925300"/>
              <a:gd name="connsiteY3" fmla="*/ 1338304 h 5309560"/>
              <a:gd name="connsiteX4" fmla="*/ 7046843 w 11925300"/>
              <a:gd name="connsiteY4" fmla="*/ 12755 h 5309560"/>
              <a:gd name="connsiteX5" fmla="*/ 11925300 w 11925300"/>
              <a:gd name="connsiteY5" fmla="*/ 7978 h 5309560"/>
              <a:gd name="connsiteX6" fmla="*/ 11909258 w 11925300"/>
              <a:gd name="connsiteY6" fmla="*/ 5309560 h 5309560"/>
              <a:gd name="connsiteX7" fmla="*/ 0 w 11925300"/>
              <a:gd name="connsiteY7" fmla="*/ 5293519 h 5309560"/>
              <a:gd name="connsiteX8" fmla="*/ 0 w 11925300"/>
              <a:gd name="connsiteY8" fmla="*/ 7978 h 5309560"/>
              <a:gd name="connsiteX0" fmla="*/ 0 w 11925300"/>
              <a:gd name="connsiteY0" fmla="*/ 7978 h 5309562"/>
              <a:gd name="connsiteX1" fmla="*/ 4835553 w 11925300"/>
              <a:gd name="connsiteY1" fmla="*/ 0 h 5309562"/>
              <a:gd name="connsiteX2" fmla="*/ 4830749 w 11925300"/>
              <a:gd name="connsiteY2" fmla="*/ 1341451 h 5309562"/>
              <a:gd name="connsiteX3" fmla="*/ 7043696 w 11925300"/>
              <a:gd name="connsiteY3" fmla="*/ 1338304 h 5309562"/>
              <a:gd name="connsiteX4" fmla="*/ 7046843 w 11925300"/>
              <a:gd name="connsiteY4" fmla="*/ 12755 h 5309562"/>
              <a:gd name="connsiteX5" fmla="*/ 11925300 w 11925300"/>
              <a:gd name="connsiteY5" fmla="*/ 7978 h 5309562"/>
              <a:gd name="connsiteX6" fmla="*/ 11909258 w 11925300"/>
              <a:gd name="connsiteY6" fmla="*/ 5309560 h 5309562"/>
              <a:gd name="connsiteX7" fmla="*/ 0 w 11925300"/>
              <a:gd name="connsiteY7" fmla="*/ 5309562 h 5309562"/>
              <a:gd name="connsiteX8" fmla="*/ 0 w 11925300"/>
              <a:gd name="connsiteY8" fmla="*/ 7978 h 5309562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4830749 w 11925300"/>
              <a:gd name="connsiteY2" fmla="*/ 1335396 h 5303507"/>
              <a:gd name="connsiteX3" fmla="*/ 7043696 w 11925300"/>
              <a:gd name="connsiteY3" fmla="*/ 1332249 h 5303507"/>
              <a:gd name="connsiteX4" fmla="*/ 7046843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7043696 w 11925300"/>
              <a:gd name="connsiteY3" fmla="*/ 1332249 h 5303507"/>
              <a:gd name="connsiteX4" fmla="*/ 7046843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7046843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0 w 11925300"/>
              <a:gd name="connsiteY7" fmla="*/ 5303507 h 5303507"/>
              <a:gd name="connsiteX8" fmla="*/ 0 w 11925300"/>
              <a:gd name="connsiteY8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5080095 w 11925300"/>
              <a:gd name="connsiteY7" fmla="*/ 5297208 h 5303507"/>
              <a:gd name="connsiteX8" fmla="*/ 0 w 11925300"/>
              <a:gd name="connsiteY8" fmla="*/ 5303507 h 5303507"/>
              <a:gd name="connsiteX9" fmla="*/ 0 w 11925300"/>
              <a:gd name="connsiteY9" fmla="*/ 1923 h 5303507"/>
              <a:gd name="connsiteX0" fmla="*/ 0 w 11925300"/>
              <a:gd name="connsiteY0" fmla="*/ 1923 h 5310856"/>
              <a:gd name="connsiteX1" fmla="*/ 5047500 w 11925300"/>
              <a:gd name="connsiteY1" fmla="*/ 0 h 5310856"/>
              <a:gd name="connsiteX2" fmla="*/ 5048751 w 11925300"/>
              <a:gd name="connsiteY2" fmla="*/ 1032614 h 5310856"/>
              <a:gd name="connsiteX3" fmla="*/ 6831749 w 11925300"/>
              <a:gd name="connsiteY3" fmla="*/ 1047635 h 5310856"/>
              <a:gd name="connsiteX4" fmla="*/ 6834896 w 11925300"/>
              <a:gd name="connsiteY4" fmla="*/ 6700 h 5310856"/>
              <a:gd name="connsiteX5" fmla="*/ 11925300 w 11925300"/>
              <a:gd name="connsiteY5" fmla="*/ 1923 h 5310856"/>
              <a:gd name="connsiteX6" fmla="*/ 11909258 w 11925300"/>
              <a:gd name="connsiteY6" fmla="*/ 5303505 h 5310856"/>
              <a:gd name="connsiteX7" fmla="*/ 5516823 w 11925300"/>
              <a:gd name="connsiteY7" fmla="*/ 5310856 h 5310856"/>
              <a:gd name="connsiteX8" fmla="*/ 5080095 w 11925300"/>
              <a:gd name="connsiteY8" fmla="*/ 5297208 h 5310856"/>
              <a:gd name="connsiteX9" fmla="*/ 0 w 11925300"/>
              <a:gd name="connsiteY9" fmla="*/ 5303507 h 5310856"/>
              <a:gd name="connsiteX10" fmla="*/ 0 w 11925300"/>
              <a:gd name="connsiteY10" fmla="*/ 1923 h 5310856"/>
              <a:gd name="connsiteX0" fmla="*/ 0 w 11925300"/>
              <a:gd name="connsiteY0" fmla="*/ 1923 h 5310856"/>
              <a:gd name="connsiteX1" fmla="*/ 5047500 w 11925300"/>
              <a:gd name="connsiteY1" fmla="*/ 0 h 5310856"/>
              <a:gd name="connsiteX2" fmla="*/ 5048751 w 11925300"/>
              <a:gd name="connsiteY2" fmla="*/ 1032614 h 5310856"/>
              <a:gd name="connsiteX3" fmla="*/ 6831749 w 11925300"/>
              <a:gd name="connsiteY3" fmla="*/ 1047635 h 5310856"/>
              <a:gd name="connsiteX4" fmla="*/ 6834896 w 11925300"/>
              <a:gd name="connsiteY4" fmla="*/ 6700 h 5310856"/>
              <a:gd name="connsiteX5" fmla="*/ 11925300 w 11925300"/>
              <a:gd name="connsiteY5" fmla="*/ 1923 h 5310856"/>
              <a:gd name="connsiteX6" fmla="*/ 11909258 w 11925300"/>
              <a:gd name="connsiteY6" fmla="*/ 5303505 h 5310856"/>
              <a:gd name="connsiteX7" fmla="*/ 6936190 w 11925300"/>
              <a:gd name="connsiteY7" fmla="*/ 5310855 h 5310856"/>
              <a:gd name="connsiteX8" fmla="*/ 5516823 w 11925300"/>
              <a:gd name="connsiteY8" fmla="*/ 5310856 h 5310856"/>
              <a:gd name="connsiteX9" fmla="*/ 5080095 w 11925300"/>
              <a:gd name="connsiteY9" fmla="*/ 5297208 h 5310856"/>
              <a:gd name="connsiteX10" fmla="*/ 0 w 11925300"/>
              <a:gd name="connsiteY10" fmla="*/ 5303507 h 5310856"/>
              <a:gd name="connsiteX11" fmla="*/ 0 w 11925300"/>
              <a:gd name="connsiteY11" fmla="*/ 1923 h 5310856"/>
              <a:gd name="connsiteX0" fmla="*/ 0 w 11925300"/>
              <a:gd name="connsiteY0" fmla="*/ 1923 h 5310856"/>
              <a:gd name="connsiteX1" fmla="*/ 5047500 w 11925300"/>
              <a:gd name="connsiteY1" fmla="*/ 0 h 5310856"/>
              <a:gd name="connsiteX2" fmla="*/ 5048751 w 11925300"/>
              <a:gd name="connsiteY2" fmla="*/ 1032614 h 5310856"/>
              <a:gd name="connsiteX3" fmla="*/ 6831749 w 11925300"/>
              <a:gd name="connsiteY3" fmla="*/ 1047635 h 5310856"/>
              <a:gd name="connsiteX4" fmla="*/ 6834896 w 11925300"/>
              <a:gd name="connsiteY4" fmla="*/ 6700 h 5310856"/>
              <a:gd name="connsiteX5" fmla="*/ 11925300 w 11925300"/>
              <a:gd name="connsiteY5" fmla="*/ 1923 h 5310856"/>
              <a:gd name="connsiteX6" fmla="*/ 11909258 w 11925300"/>
              <a:gd name="connsiteY6" fmla="*/ 5303505 h 5310856"/>
              <a:gd name="connsiteX7" fmla="*/ 6936190 w 11925300"/>
              <a:gd name="connsiteY7" fmla="*/ 5310855 h 5310856"/>
              <a:gd name="connsiteX8" fmla="*/ 6171916 w 11925300"/>
              <a:gd name="connsiteY8" fmla="*/ 5310855 h 5310856"/>
              <a:gd name="connsiteX9" fmla="*/ 5516823 w 11925300"/>
              <a:gd name="connsiteY9" fmla="*/ 5310856 h 5310856"/>
              <a:gd name="connsiteX10" fmla="*/ 5080095 w 11925300"/>
              <a:gd name="connsiteY10" fmla="*/ 5297208 h 5310856"/>
              <a:gd name="connsiteX11" fmla="*/ 0 w 11925300"/>
              <a:gd name="connsiteY11" fmla="*/ 5303507 h 5310856"/>
              <a:gd name="connsiteX12" fmla="*/ 0 w 11925300"/>
              <a:gd name="connsiteY12" fmla="*/ 1923 h 5310856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936190 w 11925300"/>
              <a:gd name="connsiteY7" fmla="*/ 5310855 h 5310855"/>
              <a:gd name="connsiteX8" fmla="*/ 6171916 w 11925300"/>
              <a:gd name="connsiteY8" fmla="*/ 5310855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936190 w 11925300"/>
              <a:gd name="connsiteY7" fmla="*/ 5310855 h 5310855"/>
              <a:gd name="connsiteX8" fmla="*/ 6813361 w 11925300"/>
              <a:gd name="connsiteY8" fmla="*/ 4150795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6827007 w 11925300"/>
              <a:gd name="connsiteY7" fmla="*/ 5297207 h 5303507"/>
              <a:gd name="connsiteX8" fmla="*/ 6813361 w 11925300"/>
              <a:gd name="connsiteY8" fmla="*/ 4150795 h 5303507"/>
              <a:gd name="connsiteX9" fmla="*/ 5066447 w 11925300"/>
              <a:gd name="connsiteY9" fmla="*/ 4164444 h 5303507"/>
              <a:gd name="connsiteX10" fmla="*/ 5080095 w 11925300"/>
              <a:gd name="connsiteY10" fmla="*/ 5297208 h 5303507"/>
              <a:gd name="connsiteX11" fmla="*/ 0 w 11925300"/>
              <a:gd name="connsiteY11" fmla="*/ 5303507 h 5303507"/>
              <a:gd name="connsiteX12" fmla="*/ 0 w 11925300"/>
              <a:gd name="connsiteY12" fmla="*/ 1923 h 5303507"/>
              <a:gd name="connsiteX0" fmla="*/ 0 w 11925300"/>
              <a:gd name="connsiteY0" fmla="*/ 1923 h 5303507"/>
              <a:gd name="connsiteX1" fmla="*/ 5047500 w 11925300"/>
              <a:gd name="connsiteY1" fmla="*/ 0 h 5303507"/>
              <a:gd name="connsiteX2" fmla="*/ 5048751 w 11925300"/>
              <a:gd name="connsiteY2" fmla="*/ 1032614 h 5303507"/>
              <a:gd name="connsiteX3" fmla="*/ 6831749 w 11925300"/>
              <a:gd name="connsiteY3" fmla="*/ 1047635 h 5303507"/>
              <a:gd name="connsiteX4" fmla="*/ 6834896 w 11925300"/>
              <a:gd name="connsiteY4" fmla="*/ 6700 h 5303507"/>
              <a:gd name="connsiteX5" fmla="*/ 11925300 w 11925300"/>
              <a:gd name="connsiteY5" fmla="*/ 1923 h 5303507"/>
              <a:gd name="connsiteX6" fmla="*/ 11909258 w 11925300"/>
              <a:gd name="connsiteY6" fmla="*/ 5303505 h 5303507"/>
              <a:gd name="connsiteX7" fmla="*/ 6827007 w 11925300"/>
              <a:gd name="connsiteY7" fmla="*/ 5297207 h 5303507"/>
              <a:gd name="connsiteX8" fmla="*/ 6813361 w 11925300"/>
              <a:gd name="connsiteY8" fmla="*/ 4164443 h 5303507"/>
              <a:gd name="connsiteX9" fmla="*/ 5066447 w 11925300"/>
              <a:gd name="connsiteY9" fmla="*/ 4164444 h 5303507"/>
              <a:gd name="connsiteX10" fmla="*/ 5080095 w 11925300"/>
              <a:gd name="connsiteY10" fmla="*/ 5297208 h 5303507"/>
              <a:gd name="connsiteX11" fmla="*/ 0 w 11925300"/>
              <a:gd name="connsiteY11" fmla="*/ 5303507 h 5303507"/>
              <a:gd name="connsiteX12" fmla="*/ 0 w 11925300"/>
              <a:gd name="connsiteY12" fmla="*/ 1923 h 5303507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799711 w 11925300"/>
              <a:gd name="connsiteY7" fmla="*/ 5310855 h 5310855"/>
              <a:gd name="connsiteX8" fmla="*/ 6813361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13361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799713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66447 w 11925300"/>
              <a:gd name="connsiteY9" fmla="*/ 4164444 h 5310855"/>
              <a:gd name="connsiteX10" fmla="*/ 5080095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66447 w 11925300"/>
              <a:gd name="connsiteY9" fmla="*/ 4164444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52799 w 11925300"/>
              <a:gd name="connsiteY9" fmla="*/ 4157620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7009 w 11925300"/>
              <a:gd name="connsiteY8" fmla="*/ 4164443 h 5310855"/>
              <a:gd name="connsiteX9" fmla="*/ 5045975 w 11925300"/>
              <a:gd name="connsiteY9" fmla="*/ 4137148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45975 w 11925300"/>
              <a:gd name="connsiteY9" fmla="*/ 4137148 h 5310855"/>
              <a:gd name="connsiteX10" fmla="*/ 5052799 w 11925300"/>
              <a:gd name="connsiteY10" fmla="*/ 5297208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45975 w 11925300"/>
              <a:gd name="connsiteY9" fmla="*/ 4137148 h 5310855"/>
              <a:gd name="connsiteX10" fmla="*/ 5060751 w 11925300"/>
              <a:gd name="connsiteY10" fmla="*/ 5305159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45975 w 11925300"/>
              <a:gd name="connsiteY9" fmla="*/ 4137148 h 5310855"/>
              <a:gd name="connsiteX10" fmla="*/ 5060751 w 11925300"/>
              <a:gd name="connsiteY10" fmla="*/ 5305159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5048751 w 11925300"/>
              <a:gd name="connsiteY2" fmla="*/ 1032614 h 5310855"/>
              <a:gd name="connsiteX3" fmla="*/ 6831749 w 11925300"/>
              <a:gd name="connsiteY3" fmla="*/ 1047635 h 5310855"/>
              <a:gd name="connsiteX4" fmla="*/ 6834896 w 11925300"/>
              <a:gd name="connsiteY4" fmla="*/ 6700 h 5310855"/>
              <a:gd name="connsiteX5" fmla="*/ 11925300 w 11925300"/>
              <a:gd name="connsiteY5" fmla="*/ 1923 h 5310855"/>
              <a:gd name="connsiteX6" fmla="*/ 11909258 w 11925300"/>
              <a:gd name="connsiteY6" fmla="*/ 5303505 h 5310855"/>
              <a:gd name="connsiteX7" fmla="*/ 6827006 w 11925300"/>
              <a:gd name="connsiteY7" fmla="*/ 5310855 h 5310855"/>
              <a:gd name="connsiteX8" fmla="*/ 6820186 w 11925300"/>
              <a:gd name="connsiteY8" fmla="*/ 4137147 h 5310855"/>
              <a:gd name="connsiteX9" fmla="*/ 5051951 w 11925300"/>
              <a:gd name="connsiteY9" fmla="*/ 4131172 h 5310855"/>
              <a:gd name="connsiteX10" fmla="*/ 5060751 w 11925300"/>
              <a:gd name="connsiteY10" fmla="*/ 5305159 h 5310855"/>
              <a:gd name="connsiteX11" fmla="*/ 0 w 11925300"/>
              <a:gd name="connsiteY11" fmla="*/ 5303507 h 5310855"/>
              <a:gd name="connsiteX12" fmla="*/ 0 w 11925300"/>
              <a:gd name="connsiteY12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6831749 w 11925300"/>
              <a:gd name="connsiteY2" fmla="*/ 1047635 h 5310855"/>
              <a:gd name="connsiteX3" fmla="*/ 6834896 w 11925300"/>
              <a:gd name="connsiteY3" fmla="*/ 6700 h 5310855"/>
              <a:gd name="connsiteX4" fmla="*/ 11925300 w 11925300"/>
              <a:gd name="connsiteY4" fmla="*/ 1923 h 5310855"/>
              <a:gd name="connsiteX5" fmla="*/ 11909258 w 11925300"/>
              <a:gd name="connsiteY5" fmla="*/ 5303505 h 5310855"/>
              <a:gd name="connsiteX6" fmla="*/ 6827006 w 11925300"/>
              <a:gd name="connsiteY6" fmla="*/ 5310855 h 5310855"/>
              <a:gd name="connsiteX7" fmla="*/ 6820186 w 11925300"/>
              <a:gd name="connsiteY7" fmla="*/ 4137147 h 5310855"/>
              <a:gd name="connsiteX8" fmla="*/ 5051951 w 11925300"/>
              <a:gd name="connsiteY8" fmla="*/ 4131172 h 5310855"/>
              <a:gd name="connsiteX9" fmla="*/ 5060751 w 11925300"/>
              <a:gd name="connsiteY9" fmla="*/ 5305159 h 5310855"/>
              <a:gd name="connsiteX10" fmla="*/ 0 w 11925300"/>
              <a:gd name="connsiteY10" fmla="*/ 5303507 h 5310855"/>
              <a:gd name="connsiteX11" fmla="*/ 0 w 11925300"/>
              <a:gd name="connsiteY11" fmla="*/ 1923 h 5310855"/>
              <a:gd name="connsiteX0" fmla="*/ 0 w 11925300"/>
              <a:gd name="connsiteY0" fmla="*/ 1923 h 5310855"/>
              <a:gd name="connsiteX1" fmla="*/ 5047500 w 11925300"/>
              <a:gd name="connsiteY1" fmla="*/ 0 h 5310855"/>
              <a:gd name="connsiteX2" fmla="*/ 6834896 w 11925300"/>
              <a:gd name="connsiteY2" fmla="*/ 6700 h 5310855"/>
              <a:gd name="connsiteX3" fmla="*/ 11925300 w 11925300"/>
              <a:gd name="connsiteY3" fmla="*/ 1923 h 5310855"/>
              <a:gd name="connsiteX4" fmla="*/ 11909258 w 11925300"/>
              <a:gd name="connsiteY4" fmla="*/ 5303505 h 5310855"/>
              <a:gd name="connsiteX5" fmla="*/ 6827006 w 11925300"/>
              <a:gd name="connsiteY5" fmla="*/ 5310855 h 5310855"/>
              <a:gd name="connsiteX6" fmla="*/ 6820186 w 11925300"/>
              <a:gd name="connsiteY6" fmla="*/ 4137147 h 5310855"/>
              <a:gd name="connsiteX7" fmla="*/ 5051951 w 11925300"/>
              <a:gd name="connsiteY7" fmla="*/ 4131172 h 5310855"/>
              <a:gd name="connsiteX8" fmla="*/ 5060751 w 11925300"/>
              <a:gd name="connsiteY8" fmla="*/ 5305159 h 5310855"/>
              <a:gd name="connsiteX9" fmla="*/ 0 w 11925300"/>
              <a:gd name="connsiteY9" fmla="*/ 5303507 h 5310855"/>
              <a:gd name="connsiteX10" fmla="*/ 0 w 11925300"/>
              <a:gd name="connsiteY10" fmla="*/ 1923 h 5310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925300" h="5310855">
                <a:moveTo>
                  <a:pt x="0" y="1923"/>
                </a:moveTo>
                <a:lnTo>
                  <a:pt x="5047500" y="0"/>
                </a:lnTo>
                <a:lnTo>
                  <a:pt x="6834896" y="6700"/>
                </a:lnTo>
                <a:lnTo>
                  <a:pt x="11925300" y="1923"/>
                </a:lnTo>
                <a:cubicBezTo>
                  <a:pt x="11919953" y="1918843"/>
                  <a:pt x="11914605" y="3386585"/>
                  <a:pt x="11909258" y="5303505"/>
                </a:cubicBezTo>
                <a:lnTo>
                  <a:pt x="6827006" y="5310855"/>
                </a:lnTo>
                <a:cubicBezTo>
                  <a:pt x="6827007" y="4928718"/>
                  <a:pt x="6820185" y="4519284"/>
                  <a:pt x="6820186" y="4137147"/>
                </a:cubicBezTo>
                <a:lnTo>
                  <a:pt x="5051951" y="4131172"/>
                </a:lnTo>
                <a:cubicBezTo>
                  <a:pt x="5054226" y="4517859"/>
                  <a:pt x="5058476" y="4918472"/>
                  <a:pt x="5060751" y="5305159"/>
                </a:cubicBezTo>
                <a:lnTo>
                  <a:pt x="0" y="5303507"/>
                </a:lnTo>
                <a:lnTo>
                  <a:pt x="0" y="1923"/>
                </a:lnTo>
                <a:close/>
              </a:path>
            </a:pathLst>
          </a:custGeom>
        </p:spPr>
        <p:txBody>
          <a:bodyPr/>
          <a:lstStyle/>
          <a:p>
            <a:endParaRPr lang="nl-NL"/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A65856D8-C802-4891-9AA9-1145899176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3350" y="5620923"/>
            <a:ext cx="5489529" cy="1100552"/>
          </a:xfrm>
        </p:spPr>
        <p:txBody>
          <a:bodyPr>
            <a:noAutofit/>
          </a:bodyPr>
          <a:lstStyle>
            <a:lvl1pPr marL="0" indent="0" algn="ctr">
              <a:buNone/>
              <a:defRPr sz="4400"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pPr lvl="0"/>
            <a:endParaRPr lang="nl-NL"/>
          </a:p>
        </p:txBody>
      </p:sp>
      <p:sp>
        <p:nvSpPr>
          <p:cNvPr id="15" name="Tijdelijke aanduiding voor tekst 13">
            <a:extLst>
              <a:ext uri="{FF2B5EF4-FFF2-40B4-BE49-F238E27FC236}">
                <a16:creationId xmlns:a16="http://schemas.microsoft.com/office/drawing/2014/main" id="{7AE39A6B-C0A1-4C87-9D2C-12593AEC57F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956501" y="5620923"/>
            <a:ext cx="6102149" cy="1100552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rgbClr val="474642"/>
                </a:solidFill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</a:lstStyle>
          <a:p>
            <a:pPr lvl="0"/>
            <a:endParaRPr lang="nl-NL"/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7800D199-2A02-4E4A-88F4-890A014067D4}"/>
              </a:ext>
            </a:extLst>
          </p:cNvPr>
          <p:cNvSpPr/>
          <p:nvPr userDrawn="1"/>
        </p:nvSpPr>
        <p:spPr>
          <a:xfrm>
            <a:off x="5183553" y="4264838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D96DBF03-34B4-854A-BA6D-0B23A5677D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4490655"/>
            <a:ext cx="1221827" cy="772839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55D2FE6D-1CFB-4174-AA68-56184D8D95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929584" y="5873780"/>
            <a:ext cx="45719" cy="594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339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dia - Beeldvull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6004398A-13C2-4630-A1C0-DB02457D43F5}"/>
              </a:ext>
            </a:extLst>
          </p:cNvPr>
          <p:cNvSpPr/>
          <p:nvPr userDrawn="1"/>
        </p:nvSpPr>
        <p:spPr>
          <a:xfrm>
            <a:off x="4972050" y="0"/>
            <a:ext cx="2209800" cy="14668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Tijdelijke aanduiding voor media 2">
            <a:extLst>
              <a:ext uri="{FF2B5EF4-FFF2-40B4-BE49-F238E27FC236}">
                <a16:creationId xmlns:a16="http://schemas.microsoft.com/office/drawing/2014/main" id="{F460CC4D-81EF-4317-8A3A-589DEF93BDA8}"/>
              </a:ext>
            </a:extLst>
          </p:cNvPr>
          <p:cNvSpPr>
            <a:spLocks noGrp="1"/>
          </p:cNvSpPr>
          <p:nvPr>
            <p:ph type="media" sz="quarter" idx="14"/>
          </p:nvPr>
        </p:nvSpPr>
        <p:spPr>
          <a:xfrm>
            <a:off x="139700" y="122829"/>
            <a:ext cx="11918950" cy="6598645"/>
          </a:xfrm>
          <a:custGeom>
            <a:avLst/>
            <a:gdLst>
              <a:gd name="connsiteX0" fmla="*/ 0 w 11918950"/>
              <a:gd name="connsiteY0" fmla="*/ 0 h 6592930"/>
              <a:gd name="connsiteX1" fmla="*/ 11918950 w 11918950"/>
              <a:gd name="connsiteY1" fmla="*/ 0 h 6592930"/>
              <a:gd name="connsiteX2" fmla="*/ 11918950 w 11918950"/>
              <a:gd name="connsiteY2" fmla="*/ 6592930 h 6592930"/>
              <a:gd name="connsiteX3" fmla="*/ 0 w 11918950"/>
              <a:gd name="connsiteY3" fmla="*/ 6592930 h 6592930"/>
              <a:gd name="connsiteX4" fmla="*/ 0 w 11918950"/>
              <a:gd name="connsiteY4" fmla="*/ 0 h 6592930"/>
              <a:gd name="connsiteX0" fmla="*/ 0 w 11918950"/>
              <a:gd name="connsiteY0" fmla="*/ 5715 h 6598645"/>
              <a:gd name="connsiteX1" fmla="*/ 4800790 w 11918950"/>
              <a:gd name="connsiteY1" fmla="*/ 0 h 6598645"/>
              <a:gd name="connsiteX2" fmla="*/ 11918950 w 11918950"/>
              <a:gd name="connsiteY2" fmla="*/ 5715 h 6598645"/>
              <a:gd name="connsiteX3" fmla="*/ 11918950 w 11918950"/>
              <a:gd name="connsiteY3" fmla="*/ 6598645 h 6598645"/>
              <a:gd name="connsiteX4" fmla="*/ 0 w 11918950"/>
              <a:gd name="connsiteY4" fmla="*/ 6598645 h 6598645"/>
              <a:gd name="connsiteX5" fmla="*/ 0 w 11918950"/>
              <a:gd name="connsiteY5" fmla="*/ 5715 h 6598645"/>
              <a:gd name="connsiteX0" fmla="*/ 0 w 11918950"/>
              <a:gd name="connsiteY0" fmla="*/ 33010 h 6625940"/>
              <a:gd name="connsiteX1" fmla="*/ 4800790 w 11918950"/>
              <a:gd name="connsiteY1" fmla="*/ 27295 h 6625940"/>
              <a:gd name="connsiteX2" fmla="*/ 4718903 w 11918950"/>
              <a:gd name="connsiteY2" fmla="*/ 0 h 6625940"/>
              <a:gd name="connsiteX3" fmla="*/ 11918950 w 11918950"/>
              <a:gd name="connsiteY3" fmla="*/ 33010 h 6625940"/>
              <a:gd name="connsiteX4" fmla="*/ 11918950 w 11918950"/>
              <a:gd name="connsiteY4" fmla="*/ 6625940 h 6625940"/>
              <a:gd name="connsiteX5" fmla="*/ 0 w 11918950"/>
              <a:gd name="connsiteY5" fmla="*/ 6625940 h 6625940"/>
              <a:gd name="connsiteX6" fmla="*/ 0 w 11918950"/>
              <a:gd name="connsiteY6" fmla="*/ 33010 h 6625940"/>
              <a:gd name="connsiteX0" fmla="*/ 0 w 11918950"/>
              <a:gd name="connsiteY0" fmla="*/ 5715 h 6598645"/>
              <a:gd name="connsiteX1" fmla="*/ 4800790 w 11918950"/>
              <a:gd name="connsiteY1" fmla="*/ 0 h 6598645"/>
              <a:gd name="connsiteX2" fmla="*/ 4800789 w 11918950"/>
              <a:gd name="connsiteY2" fmla="*/ 1337481 h 6598645"/>
              <a:gd name="connsiteX3" fmla="*/ 11918950 w 11918950"/>
              <a:gd name="connsiteY3" fmla="*/ 5715 h 6598645"/>
              <a:gd name="connsiteX4" fmla="*/ 11918950 w 11918950"/>
              <a:gd name="connsiteY4" fmla="*/ 6598645 h 6598645"/>
              <a:gd name="connsiteX5" fmla="*/ 0 w 11918950"/>
              <a:gd name="connsiteY5" fmla="*/ 6598645 h 6598645"/>
              <a:gd name="connsiteX6" fmla="*/ 0 w 11918950"/>
              <a:gd name="connsiteY6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00789 w 11918950"/>
              <a:gd name="connsiteY2" fmla="*/ 1337481 h 6598645"/>
              <a:gd name="connsiteX3" fmla="*/ 11918950 w 11918950"/>
              <a:gd name="connsiteY3" fmla="*/ 5715 h 6598645"/>
              <a:gd name="connsiteX4" fmla="*/ 11918950 w 11918950"/>
              <a:gd name="connsiteY4" fmla="*/ 6598645 h 6598645"/>
              <a:gd name="connsiteX5" fmla="*/ 0 w 11918950"/>
              <a:gd name="connsiteY5" fmla="*/ 6598645 h 6598645"/>
              <a:gd name="connsiteX6" fmla="*/ 0 w 11918950"/>
              <a:gd name="connsiteY6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18207 w 11918950"/>
              <a:gd name="connsiteY2" fmla="*/ 1337481 h 6598645"/>
              <a:gd name="connsiteX3" fmla="*/ 11918950 w 11918950"/>
              <a:gd name="connsiteY3" fmla="*/ 5715 h 6598645"/>
              <a:gd name="connsiteX4" fmla="*/ 11918950 w 11918950"/>
              <a:gd name="connsiteY4" fmla="*/ 6598645 h 6598645"/>
              <a:gd name="connsiteX5" fmla="*/ 0 w 11918950"/>
              <a:gd name="connsiteY5" fmla="*/ 6598645 h 6598645"/>
              <a:gd name="connsiteX6" fmla="*/ 0 w 11918950"/>
              <a:gd name="connsiteY6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26916 w 11918950"/>
              <a:gd name="connsiteY2" fmla="*/ 1337481 h 6598645"/>
              <a:gd name="connsiteX3" fmla="*/ 11918950 w 11918950"/>
              <a:gd name="connsiteY3" fmla="*/ 5715 h 6598645"/>
              <a:gd name="connsiteX4" fmla="*/ 11918950 w 11918950"/>
              <a:gd name="connsiteY4" fmla="*/ 6598645 h 6598645"/>
              <a:gd name="connsiteX5" fmla="*/ 0 w 11918950"/>
              <a:gd name="connsiteY5" fmla="*/ 6598645 h 6598645"/>
              <a:gd name="connsiteX6" fmla="*/ 0 w 11918950"/>
              <a:gd name="connsiteY6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26916 w 11918950"/>
              <a:gd name="connsiteY2" fmla="*/ 1337481 h 6598645"/>
              <a:gd name="connsiteX3" fmla="*/ 7314837 w 11918950"/>
              <a:gd name="connsiteY3" fmla="*/ 878657 h 6598645"/>
              <a:gd name="connsiteX4" fmla="*/ 11918950 w 11918950"/>
              <a:gd name="connsiteY4" fmla="*/ 5715 h 6598645"/>
              <a:gd name="connsiteX5" fmla="*/ 11918950 w 11918950"/>
              <a:gd name="connsiteY5" fmla="*/ 6598645 h 6598645"/>
              <a:gd name="connsiteX6" fmla="*/ 0 w 11918950"/>
              <a:gd name="connsiteY6" fmla="*/ 6598645 h 6598645"/>
              <a:gd name="connsiteX7" fmla="*/ 0 w 11918950"/>
              <a:gd name="connsiteY7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26916 w 11918950"/>
              <a:gd name="connsiteY2" fmla="*/ 1337481 h 6598645"/>
              <a:gd name="connsiteX3" fmla="*/ 7314837 w 11918950"/>
              <a:gd name="connsiteY3" fmla="*/ 878657 h 6598645"/>
              <a:gd name="connsiteX4" fmla="*/ 9361351 w 11918950"/>
              <a:gd name="connsiteY4" fmla="*/ 478062 h 6598645"/>
              <a:gd name="connsiteX5" fmla="*/ 11918950 w 11918950"/>
              <a:gd name="connsiteY5" fmla="*/ 5715 h 6598645"/>
              <a:gd name="connsiteX6" fmla="*/ 11918950 w 11918950"/>
              <a:gd name="connsiteY6" fmla="*/ 6598645 h 6598645"/>
              <a:gd name="connsiteX7" fmla="*/ 0 w 11918950"/>
              <a:gd name="connsiteY7" fmla="*/ 6598645 h 6598645"/>
              <a:gd name="connsiteX8" fmla="*/ 0 w 11918950"/>
              <a:gd name="connsiteY8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26916 w 11918950"/>
              <a:gd name="connsiteY2" fmla="*/ 1337481 h 6598645"/>
              <a:gd name="connsiteX3" fmla="*/ 7062288 w 11918950"/>
              <a:gd name="connsiteY3" fmla="*/ 1348920 h 6598645"/>
              <a:gd name="connsiteX4" fmla="*/ 9361351 w 11918950"/>
              <a:gd name="connsiteY4" fmla="*/ 478062 h 6598645"/>
              <a:gd name="connsiteX5" fmla="*/ 11918950 w 11918950"/>
              <a:gd name="connsiteY5" fmla="*/ 5715 h 6598645"/>
              <a:gd name="connsiteX6" fmla="*/ 11918950 w 11918950"/>
              <a:gd name="connsiteY6" fmla="*/ 6598645 h 6598645"/>
              <a:gd name="connsiteX7" fmla="*/ 0 w 11918950"/>
              <a:gd name="connsiteY7" fmla="*/ 6598645 h 6598645"/>
              <a:gd name="connsiteX8" fmla="*/ 0 w 11918950"/>
              <a:gd name="connsiteY8" fmla="*/ 5715 h 6598645"/>
              <a:gd name="connsiteX0" fmla="*/ 0 w 11918950"/>
              <a:gd name="connsiteY0" fmla="*/ 24042 h 6616972"/>
              <a:gd name="connsiteX1" fmla="*/ 4826916 w 11918950"/>
              <a:gd name="connsiteY1" fmla="*/ 18327 h 6616972"/>
              <a:gd name="connsiteX2" fmla="*/ 4826916 w 11918950"/>
              <a:gd name="connsiteY2" fmla="*/ 1355808 h 6616972"/>
              <a:gd name="connsiteX3" fmla="*/ 7062288 w 11918950"/>
              <a:gd name="connsiteY3" fmla="*/ 1367247 h 6616972"/>
              <a:gd name="connsiteX4" fmla="*/ 7053580 w 11918950"/>
              <a:gd name="connsiteY4" fmla="*/ 0 h 6616972"/>
              <a:gd name="connsiteX5" fmla="*/ 11918950 w 11918950"/>
              <a:gd name="connsiteY5" fmla="*/ 24042 h 6616972"/>
              <a:gd name="connsiteX6" fmla="*/ 11918950 w 11918950"/>
              <a:gd name="connsiteY6" fmla="*/ 6616972 h 6616972"/>
              <a:gd name="connsiteX7" fmla="*/ 0 w 11918950"/>
              <a:gd name="connsiteY7" fmla="*/ 6616972 h 6616972"/>
              <a:gd name="connsiteX8" fmla="*/ 0 w 11918950"/>
              <a:gd name="connsiteY8" fmla="*/ 24042 h 6616972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26916 w 11918950"/>
              <a:gd name="connsiteY2" fmla="*/ 1337481 h 6598645"/>
              <a:gd name="connsiteX3" fmla="*/ 7062288 w 11918950"/>
              <a:gd name="connsiteY3" fmla="*/ 1348920 h 6598645"/>
              <a:gd name="connsiteX4" fmla="*/ 7053580 w 11918950"/>
              <a:gd name="connsiteY4" fmla="*/ 16508 h 6598645"/>
              <a:gd name="connsiteX5" fmla="*/ 11918950 w 11918950"/>
              <a:gd name="connsiteY5" fmla="*/ 5715 h 6598645"/>
              <a:gd name="connsiteX6" fmla="*/ 11918950 w 11918950"/>
              <a:gd name="connsiteY6" fmla="*/ 6598645 h 6598645"/>
              <a:gd name="connsiteX7" fmla="*/ 0 w 11918950"/>
              <a:gd name="connsiteY7" fmla="*/ 6598645 h 6598645"/>
              <a:gd name="connsiteX8" fmla="*/ 0 w 11918950"/>
              <a:gd name="connsiteY8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18207 w 11918950"/>
              <a:gd name="connsiteY2" fmla="*/ 1346189 h 6598645"/>
              <a:gd name="connsiteX3" fmla="*/ 7062288 w 11918950"/>
              <a:gd name="connsiteY3" fmla="*/ 1348920 h 6598645"/>
              <a:gd name="connsiteX4" fmla="*/ 7053580 w 11918950"/>
              <a:gd name="connsiteY4" fmla="*/ 16508 h 6598645"/>
              <a:gd name="connsiteX5" fmla="*/ 11918950 w 11918950"/>
              <a:gd name="connsiteY5" fmla="*/ 5715 h 6598645"/>
              <a:gd name="connsiteX6" fmla="*/ 11918950 w 11918950"/>
              <a:gd name="connsiteY6" fmla="*/ 6598645 h 6598645"/>
              <a:gd name="connsiteX7" fmla="*/ 0 w 11918950"/>
              <a:gd name="connsiteY7" fmla="*/ 6598645 h 6598645"/>
              <a:gd name="connsiteX8" fmla="*/ 0 w 11918950"/>
              <a:gd name="connsiteY8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18207 w 11918950"/>
              <a:gd name="connsiteY2" fmla="*/ 1354898 h 6598645"/>
              <a:gd name="connsiteX3" fmla="*/ 7062288 w 11918950"/>
              <a:gd name="connsiteY3" fmla="*/ 1348920 h 6598645"/>
              <a:gd name="connsiteX4" fmla="*/ 7053580 w 11918950"/>
              <a:gd name="connsiteY4" fmla="*/ 16508 h 6598645"/>
              <a:gd name="connsiteX5" fmla="*/ 11918950 w 11918950"/>
              <a:gd name="connsiteY5" fmla="*/ 5715 h 6598645"/>
              <a:gd name="connsiteX6" fmla="*/ 11918950 w 11918950"/>
              <a:gd name="connsiteY6" fmla="*/ 6598645 h 6598645"/>
              <a:gd name="connsiteX7" fmla="*/ 0 w 11918950"/>
              <a:gd name="connsiteY7" fmla="*/ 6598645 h 6598645"/>
              <a:gd name="connsiteX8" fmla="*/ 0 w 11918950"/>
              <a:gd name="connsiteY8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26915 w 11918950"/>
              <a:gd name="connsiteY2" fmla="*/ 1354898 h 6598645"/>
              <a:gd name="connsiteX3" fmla="*/ 7062288 w 11918950"/>
              <a:gd name="connsiteY3" fmla="*/ 1348920 h 6598645"/>
              <a:gd name="connsiteX4" fmla="*/ 7053580 w 11918950"/>
              <a:gd name="connsiteY4" fmla="*/ 16508 h 6598645"/>
              <a:gd name="connsiteX5" fmla="*/ 11918950 w 11918950"/>
              <a:gd name="connsiteY5" fmla="*/ 5715 h 6598645"/>
              <a:gd name="connsiteX6" fmla="*/ 11918950 w 11918950"/>
              <a:gd name="connsiteY6" fmla="*/ 6598645 h 6598645"/>
              <a:gd name="connsiteX7" fmla="*/ 0 w 11918950"/>
              <a:gd name="connsiteY7" fmla="*/ 6598645 h 6598645"/>
              <a:gd name="connsiteX8" fmla="*/ 0 w 11918950"/>
              <a:gd name="connsiteY8" fmla="*/ 5715 h 6598645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4826915 w 11918950"/>
              <a:gd name="connsiteY2" fmla="*/ 1354898 h 6598645"/>
              <a:gd name="connsiteX3" fmla="*/ 7062288 w 11918950"/>
              <a:gd name="connsiteY3" fmla="*/ 1348920 h 6598645"/>
              <a:gd name="connsiteX4" fmla="*/ 7053580 w 11918950"/>
              <a:gd name="connsiteY4" fmla="*/ 16508 h 6598645"/>
              <a:gd name="connsiteX5" fmla="*/ 11918950 w 11918950"/>
              <a:gd name="connsiteY5" fmla="*/ 5715 h 6598645"/>
              <a:gd name="connsiteX6" fmla="*/ 11918950 w 11918950"/>
              <a:gd name="connsiteY6" fmla="*/ 6598645 h 6598645"/>
              <a:gd name="connsiteX7" fmla="*/ 0 w 11918950"/>
              <a:gd name="connsiteY7" fmla="*/ 6598645 h 6598645"/>
              <a:gd name="connsiteX8" fmla="*/ 0 w 11918950"/>
              <a:gd name="connsiteY8" fmla="*/ 5715 h 6598645"/>
              <a:gd name="connsiteX0" fmla="*/ 0 w 11918950"/>
              <a:gd name="connsiteY0" fmla="*/ 84680 h 6677610"/>
              <a:gd name="connsiteX1" fmla="*/ 4826916 w 11918950"/>
              <a:gd name="connsiteY1" fmla="*/ 78965 h 6677610"/>
              <a:gd name="connsiteX2" fmla="*/ 6007533 w 11918950"/>
              <a:gd name="connsiteY2" fmla="*/ 137499 h 6677610"/>
              <a:gd name="connsiteX3" fmla="*/ 7062288 w 11918950"/>
              <a:gd name="connsiteY3" fmla="*/ 1427885 h 6677610"/>
              <a:gd name="connsiteX4" fmla="*/ 7053580 w 11918950"/>
              <a:gd name="connsiteY4" fmla="*/ 95473 h 6677610"/>
              <a:gd name="connsiteX5" fmla="*/ 11918950 w 11918950"/>
              <a:gd name="connsiteY5" fmla="*/ 84680 h 6677610"/>
              <a:gd name="connsiteX6" fmla="*/ 11918950 w 11918950"/>
              <a:gd name="connsiteY6" fmla="*/ 6677610 h 6677610"/>
              <a:gd name="connsiteX7" fmla="*/ 0 w 11918950"/>
              <a:gd name="connsiteY7" fmla="*/ 6677610 h 6677610"/>
              <a:gd name="connsiteX8" fmla="*/ 0 w 11918950"/>
              <a:gd name="connsiteY8" fmla="*/ 84680 h 6677610"/>
              <a:gd name="connsiteX0" fmla="*/ 0 w 11918950"/>
              <a:gd name="connsiteY0" fmla="*/ 44632 h 6637562"/>
              <a:gd name="connsiteX1" fmla="*/ 4826916 w 11918950"/>
              <a:gd name="connsiteY1" fmla="*/ 38917 h 6637562"/>
              <a:gd name="connsiteX2" fmla="*/ 6111705 w 11918950"/>
              <a:gd name="connsiteY2" fmla="*/ 143749 h 6637562"/>
              <a:gd name="connsiteX3" fmla="*/ 7062288 w 11918950"/>
              <a:gd name="connsiteY3" fmla="*/ 1387837 h 6637562"/>
              <a:gd name="connsiteX4" fmla="*/ 7053580 w 11918950"/>
              <a:gd name="connsiteY4" fmla="*/ 55425 h 6637562"/>
              <a:gd name="connsiteX5" fmla="*/ 11918950 w 11918950"/>
              <a:gd name="connsiteY5" fmla="*/ 44632 h 6637562"/>
              <a:gd name="connsiteX6" fmla="*/ 11918950 w 11918950"/>
              <a:gd name="connsiteY6" fmla="*/ 6637562 h 6637562"/>
              <a:gd name="connsiteX7" fmla="*/ 0 w 11918950"/>
              <a:gd name="connsiteY7" fmla="*/ 6637562 h 6637562"/>
              <a:gd name="connsiteX8" fmla="*/ 0 w 11918950"/>
              <a:gd name="connsiteY8" fmla="*/ 44632 h 6637562"/>
              <a:gd name="connsiteX0" fmla="*/ 0 w 11918950"/>
              <a:gd name="connsiteY0" fmla="*/ 44632 h 6637562"/>
              <a:gd name="connsiteX1" fmla="*/ 4826916 w 11918950"/>
              <a:gd name="connsiteY1" fmla="*/ 38917 h 6637562"/>
              <a:gd name="connsiteX2" fmla="*/ 6111705 w 11918950"/>
              <a:gd name="connsiteY2" fmla="*/ 143749 h 6637562"/>
              <a:gd name="connsiteX3" fmla="*/ 7053580 w 11918950"/>
              <a:gd name="connsiteY3" fmla="*/ 55425 h 6637562"/>
              <a:gd name="connsiteX4" fmla="*/ 11918950 w 11918950"/>
              <a:gd name="connsiteY4" fmla="*/ 44632 h 6637562"/>
              <a:gd name="connsiteX5" fmla="*/ 11918950 w 11918950"/>
              <a:gd name="connsiteY5" fmla="*/ 6637562 h 6637562"/>
              <a:gd name="connsiteX6" fmla="*/ 0 w 11918950"/>
              <a:gd name="connsiteY6" fmla="*/ 6637562 h 6637562"/>
              <a:gd name="connsiteX7" fmla="*/ 0 w 11918950"/>
              <a:gd name="connsiteY7" fmla="*/ 44632 h 6637562"/>
              <a:gd name="connsiteX0" fmla="*/ 0 w 11918950"/>
              <a:gd name="connsiteY0" fmla="*/ 5715 h 6598645"/>
              <a:gd name="connsiteX1" fmla="*/ 4826916 w 11918950"/>
              <a:gd name="connsiteY1" fmla="*/ 0 h 6598645"/>
              <a:gd name="connsiteX2" fmla="*/ 7053580 w 11918950"/>
              <a:gd name="connsiteY2" fmla="*/ 16508 h 6598645"/>
              <a:gd name="connsiteX3" fmla="*/ 11918950 w 11918950"/>
              <a:gd name="connsiteY3" fmla="*/ 5715 h 6598645"/>
              <a:gd name="connsiteX4" fmla="*/ 11918950 w 11918950"/>
              <a:gd name="connsiteY4" fmla="*/ 6598645 h 6598645"/>
              <a:gd name="connsiteX5" fmla="*/ 0 w 11918950"/>
              <a:gd name="connsiteY5" fmla="*/ 6598645 h 6598645"/>
              <a:gd name="connsiteX6" fmla="*/ 0 w 11918950"/>
              <a:gd name="connsiteY6" fmla="*/ 5715 h 6598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18950" h="6598645">
                <a:moveTo>
                  <a:pt x="0" y="5715"/>
                </a:moveTo>
                <a:lnTo>
                  <a:pt x="4826916" y="0"/>
                </a:lnTo>
                <a:lnTo>
                  <a:pt x="7053580" y="16508"/>
                </a:lnTo>
                <a:lnTo>
                  <a:pt x="11918950" y="5715"/>
                </a:lnTo>
                <a:lnTo>
                  <a:pt x="11918950" y="6598645"/>
                </a:lnTo>
                <a:lnTo>
                  <a:pt x="0" y="6598645"/>
                </a:lnTo>
                <a:lnTo>
                  <a:pt x="0" y="5715"/>
                </a:lnTo>
                <a:close/>
              </a:path>
            </a:pathLst>
          </a:custGeo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77696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nkdia - Webs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25B1A80-2F45-4860-B8D8-E6287F0FD1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68563" y="2952207"/>
            <a:ext cx="7302500" cy="476794"/>
          </a:xfrm>
        </p:spPr>
        <p:txBody>
          <a:bodyPr/>
          <a:lstStyle>
            <a:lvl1pPr marL="0" indent="0" algn="ctr">
              <a:buNone/>
              <a:defRPr b="1">
                <a:solidFill>
                  <a:srgbClr val="474642"/>
                </a:solidFill>
              </a:defRPr>
            </a:lvl1pPr>
          </a:lstStyle>
          <a:p>
            <a:pPr lvl="0"/>
            <a:r>
              <a:rPr lang="nl-NL"/>
              <a:t>Website URL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FE5B026D-6850-442B-97CD-EF05D9DB1D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55073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720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dia -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>
            <a:extLst>
              <a:ext uri="{FF2B5EF4-FFF2-40B4-BE49-F238E27FC236}">
                <a16:creationId xmlns:a16="http://schemas.microsoft.com/office/drawing/2014/main" id="{0511DB94-5927-3446-AE66-FEF27DBBE35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E74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25B1A80-2F45-4860-B8D8-E6287F0FD1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68563" y="2560320"/>
            <a:ext cx="7302500" cy="1554479"/>
          </a:xfrm>
        </p:spPr>
        <p:txBody>
          <a:bodyPr>
            <a:noAutofit/>
          </a:bodyPr>
          <a:lstStyle>
            <a:lvl1pPr marL="0" indent="0" algn="ctr">
              <a:buNone/>
              <a:defRPr sz="44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l-NL"/>
              <a:t>Quote</a:t>
            </a: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FD2DD3E8-1617-442B-9188-FF87DE748EB6}"/>
              </a:ext>
            </a:extLst>
          </p:cNvPr>
          <p:cNvSpPr/>
          <p:nvPr userDrawn="1"/>
        </p:nvSpPr>
        <p:spPr>
          <a:xfrm>
            <a:off x="5183553" y="5677382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6C4D671B-9B4E-48D6-88D5-884611A9CA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55073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6836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r>
              <a:rPr lang="nl-NL"/>
              <a:t>Klik om de titel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74E34384-E31B-48C3-AB05-7DAB86E4C1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60892"/>
            <a:ext cx="10515600" cy="50515"/>
          </a:xfrm>
          <a:prstGeom prst="rect">
            <a:avLst/>
          </a:prstGeom>
        </p:spPr>
      </p:pic>
      <p:sp>
        <p:nvSpPr>
          <p:cNvPr id="10" name="Tijdelijke aanduiding voor tabel 9">
            <a:extLst>
              <a:ext uri="{FF2B5EF4-FFF2-40B4-BE49-F238E27FC236}">
                <a16:creationId xmlns:a16="http://schemas.microsoft.com/office/drawing/2014/main" id="{541215C9-24DB-4EC7-9930-7058E19BDB4E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838200" y="2019301"/>
            <a:ext cx="10515600" cy="3432460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D3B67C97-4BEA-4530-97DA-3A1A26C6A76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55073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8079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todia - Beeldvull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DA89338C-074A-4503-85AB-CFFE2BFCCBB7}"/>
              </a:ext>
            </a:extLst>
          </p:cNvPr>
          <p:cNvSpPr/>
          <p:nvPr userDrawn="1"/>
        </p:nvSpPr>
        <p:spPr>
          <a:xfrm>
            <a:off x="5183553" y="5677382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36B4348F-0274-45DD-8C2E-E1AC0A8601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55073"/>
            <a:ext cx="1221827" cy="772839"/>
          </a:xfrm>
          <a:prstGeom prst="rect">
            <a:avLst/>
          </a:prstGeom>
        </p:spPr>
      </p:pic>
      <p:sp>
        <p:nvSpPr>
          <p:cNvPr id="12" name="Tijdelijke aanduiding voor afbeelding 7">
            <a:extLst>
              <a:ext uri="{FF2B5EF4-FFF2-40B4-BE49-F238E27FC236}">
                <a16:creationId xmlns:a16="http://schemas.microsoft.com/office/drawing/2014/main" id="{25192208-6923-401F-9FBA-2DA02670073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3350" y="136524"/>
            <a:ext cx="11925300" cy="6584998"/>
          </a:xfrm>
          <a:custGeom>
            <a:avLst/>
            <a:gdLst>
              <a:gd name="connsiteX0" fmla="*/ 0 w 11925300"/>
              <a:gd name="connsiteY0" fmla="*/ 0 h 6584950"/>
              <a:gd name="connsiteX1" fmla="*/ 11925300 w 11925300"/>
              <a:gd name="connsiteY1" fmla="*/ 0 h 6584950"/>
              <a:gd name="connsiteX2" fmla="*/ 11925300 w 11925300"/>
              <a:gd name="connsiteY2" fmla="*/ 6584950 h 6584950"/>
              <a:gd name="connsiteX3" fmla="*/ 0 w 11925300"/>
              <a:gd name="connsiteY3" fmla="*/ 6584950 h 6584950"/>
              <a:gd name="connsiteX4" fmla="*/ 0 w 11925300"/>
              <a:gd name="connsiteY4" fmla="*/ 0 h 6584950"/>
              <a:gd name="connsiteX0" fmla="*/ 0 w 11925300"/>
              <a:gd name="connsiteY0" fmla="*/ 3175 h 6588125"/>
              <a:gd name="connsiteX1" fmla="*/ 4533900 w 11925300"/>
              <a:gd name="connsiteY1" fmla="*/ 0 h 6588125"/>
              <a:gd name="connsiteX2" fmla="*/ 11925300 w 11925300"/>
              <a:gd name="connsiteY2" fmla="*/ 3175 h 6588125"/>
              <a:gd name="connsiteX3" fmla="*/ 11925300 w 11925300"/>
              <a:gd name="connsiteY3" fmla="*/ 6588125 h 6588125"/>
              <a:gd name="connsiteX4" fmla="*/ 0 w 11925300"/>
              <a:gd name="connsiteY4" fmla="*/ 6588125 h 6588125"/>
              <a:gd name="connsiteX5" fmla="*/ 0 w 11925300"/>
              <a:gd name="connsiteY5" fmla="*/ 3175 h 6588125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11925300 w 11925300"/>
              <a:gd name="connsiteY3" fmla="*/ 22224 h 6607174"/>
              <a:gd name="connsiteX4" fmla="*/ 11925300 w 11925300"/>
              <a:gd name="connsiteY4" fmla="*/ 6607174 h 6607174"/>
              <a:gd name="connsiteX5" fmla="*/ 0 w 11925300"/>
              <a:gd name="connsiteY5" fmla="*/ 6607174 h 6607174"/>
              <a:gd name="connsiteX6" fmla="*/ 0 w 11925300"/>
              <a:gd name="connsiteY6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7277100 w 11925300"/>
              <a:gd name="connsiteY3" fmla="*/ 19050 h 6607174"/>
              <a:gd name="connsiteX4" fmla="*/ 11925300 w 11925300"/>
              <a:gd name="connsiteY4" fmla="*/ 22224 h 6607174"/>
              <a:gd name="connsiteX5" fmla="*/ 11925300 w 11925300"/>
              <a:gd name="connsiteY5" fmla="*/ 6607174 h 6607174"/>
              <a:gd name="connsiteX6" fmla="*/ 0 w 11925300"/>
              <a:gd name="connsiteY6" fmla="*/ 6607174 h 6607174"/>
              <a:gd name="connsiteX7" fmla="*/ 0 w 11925300"/>
              <a:gd name="connsiteY7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781550 w 11925300"/>
              <a:gd name="connsiteY2" fmla="*/ 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819650 w 11925300"/>
              <a:gd name="connsiteY1" fmla="*/ 3809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2771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35553 w 11925300"/>
              <a:gd name="connsiteY1" fmla="*/ 11098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67550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9403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4830749 w 11925300"/>
              <a:gd name="connsiteY2" fmla="*/ 1335101 h 6586578"/>
              <a:gd name="connsiteX3" fmla="*/ 7043696 w 11925300"/>
              <a:gd name="connsiteY3" fmla="*/ 13319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7043696 w 11925300"/>
              <a:gd name="connsiteY3" fmla="*/ 13319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309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24593 w 11925300"/>
              <a:gd name="connsiteY4" fmla="*/ 1275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24593 w 11925300"/>
              <a:gd name="connsiteY4" fmla="*/ 1275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5052799 w 11925300"/>
              <a:gd name="connsiteY7" fmla="*/ 6586626 h 6586626"/>
              <a:gd name="connsiteX8" fmla="*/ 0 w 11925300"/>
              <a:gd name="connsiteY8" fmla="*/ 6586578 h 6586626"/>
              <a:gd name="connsiteX9" fmla="*/ 0 w 11925300"/>
              <a:gd name="connsiteY9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5598710 w 11925300"/>
              <a:gd name="connsiteY7" fmla="*/ 6586626 h 6586626"/>
              <a:gd name="connsiteX8" fmla="*/ 5052799 w 11925300"/>
              <a:gd name="connsiteY8" fmla="*/ 6586626 h 6586626"/>
              <a:gd name="connsiteX9" fmla="*/ 0 w 11925300"/>
              <a:gd name="connsiteY9" fmla="*/ 6586578 h 6586626"/>
              <a:gd name="connsiteX10" fmla="*/ 0 w 11925300"/>
              <a:gd name="connsiteY10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547229 w 11925300"/>
              <a:gd name="connsiteY7" fmla="*/ 6586626 h 6586626"/>
              <a:gd name="connsiteX8" fmla="*/ 5598710 w 11925300"/>
              <a:gd name="connsiteY8" fmla="*/ 6586626 h 6586626"/>
              <a:gd name="connsiteX9" fmla="*/ 5052799 w 11925300"/>
              <a:gd name="connsiteY9" fmla="*/ 6586626 h 6586626"/>
              <a:gd name="connsiteX10" fmla="*/ 0 w 11925300"/>
              <a:gd name="connsiteY10" fmla="*/ 6586578 h 6586626"/>
              <a:gd name="connsiteX11" fmla="*/ 0 w 11925300"/>
              <a:gd name="connsiteY11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547229 w 11925300"/>
              <a:gd name="connsiteY8" fmla="*/ 6586626 h 6586626"/>
              <a:gd name="connsiteX9" fmla="*/ 5598710 w 11925300"/>
              <a:gd name="connsiteY9" fmla="*/ 6586626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35749 h 6586626"/>
              <a:gd name="connsiteX9" fmla="*/ 5598710 w 11925300"/>
              <a:gd name="connsiteY9" fmla="*/ 6586626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35749 h 6586626"/>
              <a:gd name="connsiteX9" fmla="*/ 5052799 w 11925300"/>
              <a:gd name="connsiteY9" fmla="*/ 5549397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49396 h 6586626"/>
              <a:gd name="connsiteX9" fmla="*/ 5052799 w 11925300"/>
              <a:gd name="connsiteY9" fmla="*/ 5549397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6821446 w 11925300"/>
              <a:gd name="connsiteY2" fmla="*/ 1039854 h 6586626"/>
              <a:gd name="connsiteX3" fmla="*/ 6824593 w 11925300"/>
              <a:gd name="connsiteY3" fmla="*/ 12755 h 6586626"/>
              <a:gd name="connsiteX4" fmla="*/ 11925300 w 11925300"/>
              <a:gd name="connsiteY4" fmla="*/ 1628 h 6586626"/>
              <a:gd name="connsiteX5" fmla="*/ 11925300 w 11925300"/>
              <a:gd name="connsiteY5" fmla="*/ 6586578 h 6586626"/>
              <a:gd name="connsiteX6" fmla="*/ 6827008 w 11925300"/>
              <a:gd name="connsiteY6" fmla="*/ 6586626 h 6586626"/>
              <a:gd name="connsiteX7" fmla="*/ 6827008 w 11925300"/>
              <a:gd name="connsiteY7" fmla="*/ 5549396 h 6586626"/>
              <a:gd name="connsiteX8" fmla="*/ 5052799 w 11925300"/>
              <a:gd name="connsiteY8" fmla="*/ 5549397 h 6586626"/>
              <a:gd name="connsiteX9" fmla="*/ 5052799 w 11925300"/>
              <a:gd name="connsiteY9" fmla="*/ 6586626 h 6586626"/>
              <a:gd name="connsiteX10" fmla="*/ 0 w 11925300"/>
              <a:gd name="connsiteY10" fmla="*/ 6586578 h 6586626"/>
              <a:gd name="connsiteX11" fmla="*/ 0 w 11925300"/>
              <a:gd name="connsiteY11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6824593 w 11925300"/>
              <a:gd name="connsiteY2" fmla="*/ 12755 h 6586626"/>
              <a:gd name="connsiteX3" fmla="*/ 11925300 w 11925300"/>
              <a:gd name="connsiteY3" fmla="*/ 1628 h 6586626"/>
              <a:gd name="connsiteX4" fmla="*/ 11925300 w 11925300"/>
              <a:gd name="connsiteY4" fmla="*/ 6586578 h 6586626"/>
              <a:gd name="connsiteX5" fmla="*/ 6827008 w 11925300"/>
              <a:gd name="connsiteY5" fmla="*/ 6586626 h 6586626"/>
              <a:gd name="connsiteX6" fmla="*/ 6827008 w 11925300"/>
              <a:gd name="connsiteY6" fmla="*/ 5549396 h 6586626"/>
              <a:gd name="connsiteX7" fmla="*/ 5052799 w 11925300"/>
              <a:gd name="connsiteY7" fmla="*/ 5549397 h 6586626"/>
              <a:gd name="connsiteX8" fmla="*/ 5052799 w 11925300"/>
              <a:gd name="connsiteY8" fmla="*/ 6586626 h 6586626"/>
              <a:gd name="connsiteX9" fmla="*/ 0 w 11925300"/>
              <a:gd name="connsiteY9" fmla="*/ 6586578 h 6586626"/>
              <a:gd name="connsiteX10" fmla="*/ 0 w 11925300"/>
              <a:gd name="connsiteY10" fmla="*/ 1628 h 6586626"/>
              <a:gd name="connsiteX0" fmla="*/ 0 w 11925300"/>
              <a:gd name="connsiteY0" fmla="*/ 0 h 6584998"/>
              <a:gd name="connsiteX1" fmla="*/ 5037805 w 11925300"/>
              <a:gd name="connsiteY1" fmla="*/ 12019 h 6584998"/>
              <a:gd name="connsiteX2" fmla="*/ 6824593 w 11925300"/>
              <a:gd name="connsiteY2" fmla="*/ 11127 h 6584998"/>
              <a:gd name="connsiteX3" fmla="*/ 11925300 w 11925300"/>
              <a:gd name="connsiteY3" fmla="*/ 0 h 6584998"/>
              <a:gd name="connsiteX4" fmla="*/ 11925300 w 11925300"/>
              <a:gd name="connsiteY4" fmla="*/ 6584950 h 6584998"/>
              <a:gd name="connsiteX5" fmla="*/ 6827008 w 11925300"/>
              <a:gd name="connsiteY5" fmla="*/ 6584998 h 6584998"/>
              <a:gd name="connsiteX6" fmla="*/ 6827008 w 11925300"/>
              <a:gd name="connsiteY6" fmla="*/ 5547768 h 6584998"/>
              <a:gd name="connsiteX7" fmla="*/ 5052799 w 11925300"/>
              <a:gd name="connsiteY7" fmla="*/ 5547769 h 6584998"/>
              <a:gd name="connsiteX8" fmla="*/ 5052799 w 11925300"/>
              <a:gd name="connsiteY8" fmla="*/ 6584998 h 6584998"/>
              <a:gd name="connsiteX9" fmla="*/ 0 w 11925300"/>
              <a:gd name="connsiteY9" fmla="*/ 6584950 h 6584998"/>
              <a:gd name="connsiteX10" fmla="*/ 0 w 11925300"/>
              <a:gd name="connsiteY10" fmla="*/ 0 h 658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925300" h="6584998">
                <a:moveTo>
                  <a:pt x="0" y="0"/>
                </a:moveTo>
                <a:lnTo>
                  <a:pt x="5037805" y="12019"/>
                </a:lnTo>
                <a:lnTo>
                  <a:pt x="6824593" y="11127"/>
                </a:lnTo>
                <a:lnTo>
                  <a:pt x="11925300" y="0"/>
                </a:lnTo>
                <a:lnTo>
                  <a:pt x="11925300" y="6584950"/>
                </a:lnTo>
                <a:lnTo>
                  <a:pt x="6827008" y="6584998"/>
                </a:lnTo>
                <a:lnTo>
                  <a:pt x="6827008" y="5547768"/>
                </a:lnTo>
                <a:lnTo>
                  <a:pt x="5052799" y="5547769"/>
                </a:lnTo>
                <a:lnTo>
                  <a:pt x="5052799" y="6584998"/>
                </a:lnTo>
                <a:lnTo>
                  <a:pt x="0" y="658495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29108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Fotodia - Beeldvullend - Met tekst en verlo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afbeelding 7">
            <a:extLst>
              <a:ext uri="{FF2B5EF4-FFF2-40B4-BE49-F238E27FC236}">
                <a16:creationId xmlns:a16="http://schemas.microsoft.com/office/drawing/2014/main" id="{072AEB8A-2C22-4DD2-9D1E-4BC9A9271D2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3350" y="136524"/>
            <a:ext cx="11925300" cy="6584998"/>
          </a:xfrm>
          <a:custGeom>
            <a:avLst/>
            <a:gdLst>
              <a:gd name="connsiteX0" fmla="*/ 0 w 11925300"/>
              <a:gd name="connsiteY0" fmla="*/ 0 h 6584950"/>
              <a:gd name="connsiteX1" fmla="*/ 11925300 w 11925300"/>
              <a:gd name="connsiteY1" fmla="*/ 0 h 6584950"/>
              <a:gd name="connsiteX2" fmla="*/ 11925300 w 11925300"/>
              <a:gd name="connsiteY2" fmla="*/ 6584950 h 6584950"/>
              <a:gd name="connsiteX3" fmla="*/ 0 w 11925300"/>
              <a:gd name="connsiteY3" fmla="*/ 6584950 h 6584950"/>
              <a:gd name="connsiteX4" fmla="*/ 0 w 11925300"/>
              <a:gd name="connsiteY4" fmla="*/ 0 h 6584950"/>
              <a:gd name="connsiteX0" fmla="*/ 0 w 11925300"/>
              <a:gd name="connsiteY0" fmla="*/ 3175 h 6588125"/>
              <a:gd name="connsiteX1" fmla="*/ 4533900 w 11925300"/>
              <a:gd name="connsiteY1" fmla="*/ 0 h 6588125"/>
              <a:gd name="connsiteX2" fmla="*/ 11925300 w 11925300"/>
              <a:gd name="connsiteY2" fmla="*/ 3175 h 6588125"/>
              <a:gd name="connsiteX3" fmla="*/ 11925300 w 11925300"/>
              <a:gd name="connsiteY3" fmla="*/ 6588125 h 6588125"/>
              <a:gd name="connsiteX4" fmla="*/ 0 w 11925300"/>
              <a:gd name="connsiteY4" fmla="*/ 6588125 h 6588125"/>
              <a:gd name="connsiteX5" fmla="*/ 0 w 11925300"/>
              <a:gd name="connsiteY5" fmla="*/ 3175 h 6588125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11925300 w 11925300"/>
              <a:gd name="connsiteY3" fmla="*/ 22224 h 6607174"/>
              <a:gd name="connsiteX4" fmla="*/ 11925300 w 11925300"/>
              <a:gd name="connsiteY4" fmla="*/ 6607174 h 6607174"/>
              <a:gd name="connsiteX5" fmla="*/ 0 w 11925300"/>
              <a:gd name="connsiteY5" fmla="*/ 6607174 h 6607174"/>
              <a:gd name="connsiteX6" fmla="*/ 0 w 11925300"/>
              <a:gd name="connsiteY6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7086600 w 11925300"/>
              <a:gd name="connsiteY2" fmla="*/ 0 h 6607174"/>
              <a:gd name="connsiteX3" fmla="*/ 7277100 w 11925300"/>
              <a:gd name="connsiteY3" fmla="*/ 19050 h 6607174"/>
              <a:gd name="connsiteX4" fmla="*/ 11925300 w 11925300"/>
              <a:gd name="connsiteY4" fmla="*/ 22224 h 6607174"/>
              <a:gd name="connsiteX5" fmla="*/ 11925300 w 11925300"/>
              <a:gd name="connsiteY5" fmla="*/ 6607174 h 6607174"/>
              <a:gd name="connsiteX6" fmla="*/ 0 w 11925300"/>
              <a:gd name="connsiteY6" fmla="*/ 6607174 h 6607174"/>
              <a:gd name="connsiteX7" fmla="*/ 0 w 11925300"/>
              <a:gd name="connsiteY7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781550 w 11925300"/>
              <a:gd name="connsiteY2" fmla="*/ 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533900 w 11925300"/>
              <a:gd name="connsiteY1" fmla="*/ 1904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22224 h 6607174"/>
              <a:gd name="connsiteX1" fmla="*/ 4819650 w 11925300"/>
              <a:gd name="connsiteY1" fmla="*/ 38099 h 6607174"/>
              <a:gd name="connsiteX2" fmla="*/ 4819650 w 11925300"/>
              <a:gd name="connsiteY2" fmla="*/ 1314450 h 6607174"/>
              <a:gd name="connsiteX3" fmla="*/ 7086600 w 11925300"/>
              <a:gd name="connsiteY3" fmla="*/ 0 h 6607174"/>
              <a:gd name="connsiteX4" fmla="*/ 7277100 w 11925300"/>
              <a:gd name="connsiteY4" fmla="*/ 19050 h 6607174"/>
              <a:gd name="connsiteX5" fmla="*/ 11925300 w 11925300"/>
              <a:gd name="connsiteY5" fmla="*/ 22224 h 6607174"/>
              <a:gd name="connsiteX6" fmla="*/ 11925300 w 11925300"/>
              <a:gd name="connsiteY6" fmla="*/ 6607174 h 6607174"/>
              <a:gd name="connsiteX7" fmla="*/ 0 w 11925300"/>
              <a:gd name="connsiteY7" fmla="*/ 6607174 h 6607174"/>
              <a:gd name="connsiteX8" fmla="*/ 0 w 11925300"/>
              <a:gd name="connsiteY8" fmla="*/ 22224 h 660717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2771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19650 w 11925300"/>
              <a:gd name="connsiteY2" fmla="*/ 129540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19650 w 11925300"/>
              <a:gd name="connsiteY1" fmla="*/ 19049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3174 h 6588124"/>
              <a:gd name="connsiteX1" fmla="*/ 4835553 w 11925300"/>
              <a:gd name="connsiteY1" fmla="*/ 11098 h 6588124"/>
              <a:gd name="connsiteX2" fmla="*/ 4838700 w 11925300"/>
              <a:gd name="connsiteY2" fmla="*/ 1352550 h 6588124"/>
              <a:gd name="connsiteX3" fmla="*/ 7067550 w 11925300"/>
              <a:gd name="connsiteY3" fmla="*/ 1333500 h 6588124"/>
              <a:gd name="connsiteX4" fmla="*/ 7086600 w 11925300"/>
              <a:gd name="connsiteY4" fmla="*/ 0 h 6588124"/>
              <a:gd name="connsiteX5" fmla="*/ 11925300 w 11925300"/>
              <a:gd name="connsiteY5" fmla="*/ 3174 h 6588124"/>
              <a:gd name="connsiteX6" fmla="*/ 11925300 w 11925300"/>
              <a:gd name="connsiteY6" fmla="*/ 6588124 h 6588124"/>
              <a:gd name="connsiteX7" fmla="*/ 0 w 11925300"/>
              <a:gd name="connsiteY7" fmla="*/ 6588124 h 6588124"/>
              <a:gd name="connsiteX8" fmla="*/ 0 w 11925300"/>
              <a:gd name="connsiteY8" fmla="*/ 3174 h 6588124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67550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86600 w 11925300"/>
              <a:gd name="connsiteY4" fmla="*/ 4804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8700 w 11925300"/>
              <a:gd name="connsiteY2" fmla="*/ 1357354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9403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7978 h 6592928"/>
              <a:gd name="connsiteX1" fmla="*/ 4835553 w 11925300"/>
              <a:gd name="connsiteY1" fmla="*/ 0 h 6592928"/>
              <a:gd name="connsiteX2" fmla="*/ 4830749 w 11925300"/>
              <a:gd name="connsiteY2" fmla="*/ 1341451 h 6592928"/>
              <a:gd name="connsiteX3" fmla="*/ 7043696 w 11925300"/>
              <a:gd name="connsiteY3" fmla="*/ 1338304 h 6592928"/>
              <a:gd name="connsiteX4" fmla="*/ 7046843 w 11925300"/>
              <a:gd name="connsiteY4" fmla="*/ 12755 h 6592928"/>
              <a:gd name="connsiteX5" fmla="*/ 11925300 w 11925300"/>
              <a:gd name="connsiteY5" fmla="*/ 7978 h 6592928"/>
              <a:gd name="connsiteX6" fmla="*/ 11925300 w 11925300"/>
              <a:gd name="connsiteY6" fmla="*/ 6592928 h 6592928"/>
              <a:gd name="connsiteX7" fmla="*/ 0 w 11925300"/>
              <a:gd name="connsiteY7" fmla="*/ 6592928 h 6592928"/>
              <a:gd name="connsiteX8" fmla="*/ 0 w 11925300"/>
              <a:gd name="connsiteY8" fmla="*/ 7978 h 659292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4830749 w 11925300"/>
              <a:gd name="connsiteY2" fmla="*/ 1335101 h 6586578"/>
              <a:gd name="connsiteX3" fmla="*/ 7043696 w 11925300"/>
              <a:gd name="connsiteY3" fmla="*/ 13319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7043696 w 11925300"/>
              <a:gd name="connsiteY3" fmla="*/ 13319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70468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30943 w 11925300"/>
              <a:gd name="connsiteY4" fmla="*/ 640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24593 w 11925300"/>
              <a:gd name="connsiteY4" fmla="*/ 1275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578"/>
              <a:gd name="connsiteX1" fmla="*/ 5051453 w 11925300"/>
              <a:gd name="connsiteY1" fmla="*/ 0 h 6586578"/>
              <a:gd name="connsiteX2" fmla="*/ 5040299 w 11925300"/>
              <a:gd name="connsiteY2" fmla="*/ 1036651 h 6586578"/>
              <a:gd name="connsiteX3" fmla="*/ 6821446 w 11925300"/>
              <a:gd name="connsiteY3" fmla="*/ 1039854 h 6586578"/>
              <a:gd name="connsiteX4" fmla="*/ 6824593 w 11925300"/>
              <a:gd name="connsiteY4" fmla="*/ 12755 h 6586578"/>
              <a:gd name="connsiteX5" fmla="*/ 11925300 w 11925300"/>
              <a:gd name="connsiteY5" fmla="*/ 1628 h 6586578"/>
              <a:gd name="connsiteX6" fmla="*/ 11925300 w 11925300"/>
              <a:gd name="connsiteY6" fmla="*/ 6586578 h 6586578"/>
              <a:gd name="connsiteX7" fmla="*/ 0 w 11925300"/>
              <a:gd name="connsiteY7" fmla="*/ 6586578 h 6586578"/>
              <a:gd name="connsiteX8" fmla="*/ 0 w 11925300"/>
              <a:gd name="connsiteY8" fmla="*/ 1628 h 6586578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5052799 w 11925300"/>
              <a:gd name="connsiteY7" fmla="*/ 6586626 h 6586626"/>
              <a:gd name="connsiteX8" fmla="*/ 0 w 11925300"/>
              <a:gd name="connsiteY8" fmla="*/ 6586578 h 6586626"/>
              <a:gd name="connsiteX9" fmla="*/ 0 w 11925300"/>
              <a:gd name="connsiteY9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5598710 w 11925300"/>
              <a:gd name="connsiteY7" fmla="*/ 6586626 h 6586626"/>
              <a:gd name="connsiteX8" fmla="*/ 5052799 w 11925300"/>
              <a:gd name="connsiteY8" fmla="*/ 6586626 h 6586626"/>
              <a:gd name="connsiteX9" fmla="*/ 0 w 11925300"/>
              <a:gd name="connsiteY9" fmla="*/ 6586578 h 6586626"/>
              <a:gd name="connsiteX10" fmla="*/ 0 w 11925300"/>
              <a:gd name="connsiteY10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547229 w 11925300"/>
              <a:gd name="connsiteY7" fmla="*/ 6586626 h 6586626"/>
              <a:gd name="connsiteX8" fmla="*/ 5598710 w 11925300"/>
              <a:gd name="connsiteY8" fmla="*/ 6586626 h 6586626"/>
              <a:gd name="connsiteX9" fmla="*/ 5052799 w 11925300"/>
              <a:gd name="connsiteY9" fmla="*/ 6586626 h 6586626"/>
              <a:gd name="connsiteX10" fmla="*/ 0 w 11925300"/>
              <a:gd name="connsiteY10" fmla="*/ 6586578 h 6586626"/>
              <a:gd name="connsiteX11" fmla="*/ 0 w 11925300"/>
              <a:gd name="connsiteY11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547229 w 11925300"/>
              <a:gd name="connsiteY8" fmla="*/ 6586626 h 6586626"/>
              <a:gd name="connsiteX9" fmla="*/ 5598710 w 11925300"/>
              <a:gd name="connsiteY9" fmla="*/ 6586626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35749 h 6586626"/>
              <a:gd name="connsiteX9" fmla="*/ 5598710 w 11925300"/>
              <a:gd name="connsiteY9" fmla="*/ 6586626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35749 h 6586626"/>
              <a:gd name="connsiteX9" fmla="*/ 5052799 w 11925300"/>
              <a:gd name="connsiteY9" fmla="*/ 5549397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5040299 w 11925300"/>
              <a:gd name="connsiteY2" fmla="*/ 1036651 h 6586626"/>
              <a:gd name="connsiteX3" fmla="*/ 6821446 w 11925300"/>
              <a:gd name="connsiteY3" fmla="*/ 1039854 h 6586626"/>
              <a:gd name="connsiteX4" fmla="*/ 6824593 w 11925300"/>
              <a:gd name="connsiteY4" fmla="*/ 12755 h 6586626"/>
              <a:gd name="connsiteX5" fmla="*/ 11925300 w 11925300"/>
              <a:gd name="connsiteY5" fmla="*/ 1628 h 6586626"/>
              <a:gd name="connsiteX6" fmla="*/ 11925300 w 11925300"/>
              <a:gd name="connsiteY6" fmla="*/ 6586578 h 6586626"/>
              <a:gd name="connsiteX7" fmla="*/ 6827008 w 11925300"/>
              <a:gd name="connsiteY7" fmla="*/ 6586626 h 6586626"/>
              <a:gd name="connsiteX8" fmla="*/ 6827008 w 11925300"/>
              <a:gd name="connsiteY8" fmla="*/ 5549396 h 6586626"/>
              <a:gd name="connsiteX9" fmla="*/ 5052799 w 11925300"/>
              <a:gd name="connsiteY9" fmla="*/ 5549397 h 6586626"/>
              <a:gd name="connsiteX10" fmla="*/ 5052799 w 11925300"/>
              <a:gd name="connsiteY10" fmla="*/ 6586626 h 6586626"/>
              <a:gd name="connsiteX11" fmla="*/ 0 w 11925300"/>
              <a:gd name="connsiteY11" fmla="*/ 6586578 h 6586626"/>
              <a:gd name="connsiteX12" fmla="*/ 0 w 11925300"/>
              <a:gd name="connsiteY12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6821446 w 11925300"/>
              <a:gd name="connsiteY2" fmla="*/ 1039854 h 6586626"/>
              <a:gd name="connsiteX3" fmla="*/ 6824593 w 11925300"/>
              <a:gd name="connsiteY3" fmla="*/ 12755 h 6586626"/>
              <a:gd name="connsiteX4" fmla="*/ 11925300 w 11925300"/>
              <a:gd name="connsiteY4" fmla="*/ 1628 h 6586626"/>
              <a:gd name="connsiteX5" fmla="*/ 11925300 w 11925300"/>
              <a:gd name="connsiteY5" fmla="*/ 6586578 h 6586626"/>
              <a:gd name="connsiteX6" fmla="*/ 6827008 w 11925300"/>
              <a:gd name="connsiteY6" fmla="*/ 6586626 h 6586626"/>
              <a:gd name="connsiteX7" fmla="*/ 6827008 w 11925300"/>
              <a:gd name="connsiteY7" fmla="*/ 5549396 h 6586626"/>
              <a:gd name="connsiteX8" fmla="*/ 5052799 w 11925300"/>
              <a:gd name="connsiteY8" fmla="*/ 5549397 h 6586626"/>
              <a:gd name="connsiteX9" fmla="*/ 5052799 w 11925300"/>
              <a:gd name="connsiteY9" fmla="*/ 6586626 h 6586626"/>
              <a:gd name="connsiteX10" fmla="*/ 0 w 11925300"/>
              <a:gd name="connsiteY10" fmla="*/ 6586578 h 6586626"/>
              <a:gd name="connsiteX11" fmla="*/ 0 w 11925300"/>
              <a:gd name="connsiteY11" fmla="*/ 1628 h 6586626"/>
              <a:gd name="connsiteX0" fmla="*/ 0 w 11925300"/>
              <a:gd name="connsiteY0" fmla="*/ 1628 h 6586626"/>
              <a:gd name="connsiteX1" fmla="*/ 5051453 w 11925300"/>
              <a:gd name="connsiteY1" fmla="*/ 0 h 6586626"/>
              <a:gd name="connsiteX2" fmla="*/ 6824593 w 11925300"/>
              <a:gd name="connsiteY2" fmla="*/ 12755 h 6586626"/>
              <a:gd name="connsiteX3" fmla="*/ 11925300 w 11925300"/>
              <a:gd name="connsiteY3" fmla="*/ 1628 h 6586626"/>
              <a:gd name="connsiteX4" fmla="*/ 11925300 w 11925300"/>
              <a:gd name="connsiteY4" fmla="*/ 6586578 h 6586626"/>
              <a:gd name="connsiteX5" fmla="*/ 6827008 w 11925300"/>
              <a:gd name="connsiteY5" fmla="*/ 6586626 h 6586626"/>
              <a:gd name="connsiteX6" fmla="*/ 6827008 w 11925300"/>
              <a:gd name="connsiteY6" fmla="*/ 5549396 h 6586626"/>
              <a:gd name="connsiteX7" fmla="*/ 5052799 w 11925300"/>
              <a:gd name="connsiteY7" fmla="*/ 5549397 h 6586626"/>
              <a:gd name="connsiteX8" fmla="*/ 5052799 w 11925300"/>
              <a:gd name="connsiteY8" fmla="*/ 6586626 h 6586626"/>
              <a:gd name="connsiteX9" fmla="*/ 0 w 11925300"/>
              <a:gd name="connsiteY9" fmla="*/ 6586578 h 6586626"/>
              <a:gd name="connsiteX10" fmla="*/ 0 w 11925300"/>
              <a:gd name="connsiteY10" fmla="*/ 1628 h 6586626"/>
              <a:gd name="connsiteX0" fmla="*/ 0 w 11925300"/>
              <a:gd name="connsiteY0" fmla="*/ 0 h 6584998"/>
              <a:gd name="connsiteX1" fmla="*/ 5037805 w 11925300"/>
              <a:gd name="connsiteY1" fmla="*/ 12019 h 6584998"/>
              <a:gd name="connsiteX2" fmla="*/ 6824593 w 11925300"/>
              <a:gd name="connsiteY2" fmla="*/ 11127 h 6584998"/>
              <a:gd name="connsiteX3" fmla="*/ 11925300 w 11925300"/>
              <a:gd name="connsiteY3" fmla="*/ 0 h 6584998"/>
              <a:gd name="connsiteX4" fmla="*/ 11925300 w 11925300"/>
              <a:gd name="connsiteY4" fmla="*/ 6584950 h 6584998"/>
              <a:gd name="connsiteX5" fmla="*/ 6827008 w 11925300"/>
              <a:gd name="connsiteY5" fmla="*/ 6584998 h 6584998"/>
              <a:gd name="connsiteX6" fmla="*/ 6827008 w 11925300"/>
              <a:gd name="connsiteY6" fmla="*/ 5547768 h 6584998"/>
              <a:gd name="connsiteX7" fmla="*/ 5052799 w 11925300"/>
              <a:gd name="connsiteY7" fmla="*/ 5547769 h 6584998"/>
              <a:gd name="connsiteX8" fmla="*/ 5052799 w 11925300"/>
              <a:gd name="connsiteY8" fmla="*/ 6584998 h 6584998"/>
              <a:gd name="connsiteX9" fmla="*/ 0 w 11925300"/>
              <a:gd name="connsiteY9" fmla="*/ 6584950 h 6584998"/>
              <a:gd name="connsiteX10" fmla="*/ 0 w 11925300"/>
              <a:gd name="connsiteY10" fmla="*/ 0 h 6584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925300" h="6584998">
                <a:moveTo>
                  <a:pt x="0" y="0"/>
                </a:moveTo>
                <a:lnTo>
                  <a:pt x="5037805" y="12019"/>
                </a:lnTo>
                <a:lnTo>
                  <a:pt x="6824593" y="11127"/>
                </a:lnTo>
                <a:lnTo>
                  <a:pt x="11925300" y="0"/>
                </a:lnTo>
                <a:lnTo>
                  <a:pt x="11925300" y="6584950"/>
                </a:lnTo>
                <a:lnTo>
                  <a:pt x="6827008" y="6584998"/>
                </a:lnTo>
                <a:lnTo>
                  <a:pt x="6827008" y="5547768"/>
                </a:lnTo>
                <a:lnTo>
                  <a:pt x="5052799" y="5547769"/>
                </a:lnTo>
                <a:lnTo>
                  <a:pt x="5052799" y="6584998"/>
                </a:lnTo>
                <a:lnTo>
                  <a:pt x="0" y="658495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/>
          <a:p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6004398A-13C2-4630-A1C0-DB02457D43F5}"/>
              </a:ext>
            </a:extLst>
          </p:cNvPr>
          <p:cNvSpPr/>
          <p:nvPr userDrawn="1"/>
        </p:nvSpPr>
        <p:spPr>
          <a:xfrm>
            <a:off x="5183553" y="0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4B80D5BE-C859-1541-AF57-F8151C61D915}"/>
              </a:ext>
            </a:extLst>
          </p:cNvPr>
          <p:cNvSpPr/>
          <p:nvPr userDrawn="1"/>
        </p:nvSpPr>
        <p:spPr>
          <a:xfrm>
            <a:off x="133350" y="134895"/>
            <a:ext cx="5214154" cy="658657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00">
                <a:schemeClr val="tx1"/>
              </a:gs>
            </a:gsLst>
            <a:lin ang="10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Tijdelijke aanduiding voor tekst 13">
            <a:extLst>
              <a:ext uri="{FF2B5EF4-FFF2-40B4-BE49-F238E27FC236}">
                <a16:creationId xmlns:a16="http://schemas.microsoft.com/office/drawing/2014/main" id="{E19ABD2B-4007-A140-8D57-D13A0A1DCB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5771" y="2584037"/>
            <a:ext cx="4531896" cy="998539"/>
          </a:xfrm>
        </p:spPr>
        <p:txBody>
          <a:bodyPr>
            <a:noAutofit/>
          </a:bodyPr>
          <a:lstStyle>
            <a:lvl1pPr marL="0" indent="0" algn="ctr">
              <a:buNone/>
              <a:defRPr sz="3600">
                <a:solidFill>
                  <a:schemeClr val="bg1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pPr lvl="0"/>
            <a:endParaRPr lang="nl-NL"/>
          </a:p>
        </p:txBody>
      </p:sp>
      <p:sp>
        <p:nvSpPr>
          <p:cNvPr id="10" name="Tijdelijke aanduiding voor tekst 13">
            <a:extLst>
              <a:ext uri="{FF2B5EF4-FFF2-40B4-BE49-F238E27FC236}">
                <a16:creationId xmlns:a16="http://schemas.microsoft.com/office/drawing/2014/main" id="{9D5B967F-B829-F341-9F2F-CD9D94982B7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21017" y="3834024"/>
            <a:ext cx="4041403" cy="1328285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</a:lstStyle>
          <a:p>
            <a:pPr lvl="0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5785D691-3F8B-4DA5-BE64-61D4CACCCCE1}"/>
              </a:ext>
            </a:extLst>
          </p:cNvPr>
          <p:cNvSpPr/>
          <p:nvPr userDrawn="1"/>
        </p:nvSpPr>
        <p:spPr>
          <a:xfrm>
            <a:off x="5183553" y="5677382"/>
            <a:ext cx="1778593" cy="11806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681AE36A-FB73-4DB4-A77D-0900F2252B4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87157"/>
            <a:ext cx="1221827" cy="772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4118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D78265B9-5F5A-374F-89AF-38AB44C5247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E74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1378AE40-A812-6549-9036-82DB7C1EA5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780" y="2109426"/>
            <a:ext cx="2894439" cy="1828565"/>
          </a:xfrm>
          <a:prstGeom prst="rect">
            <a:avLst/>
          </a:prstGeom>
        </p:spPr>
      </p:pic>
      <p:sp>
        <p:nvSpPr>
          <p:cNvPr id="7" name="Tijdelijke aanduiding voor tekst 13">
            <a:extLst>
              <a:ext uri="{FF2B5EF4-FFF2-40B4-BE49-F238E27FC236}">
                <a16:creationId xmlns:a16="http://schemas.microsoft.com/office/drawing/2014/main" id="{43E5838E-697A-400F-ADB4-F5EA0E8B384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30051" y="4190760"/>
            <a:ext cx="4531896" cy="998539"/>
          </a:xfrm>
        </p:spPr>
        <p:txBody>
          <a:bodyPr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pPr lvl="0"/>
            <a:r>
              <a:rPr lang="nl-NL"/>
              <a:t>redeenkind.nl</a:t>
            </a:r>
          </a:p>
        </p:txBody>
      </p:sp>
    </p:spTree>
    <p:extLst>
      <p:ext uri="{BB962C8B-B14F-4D97-AF65-F5344CB8AC3E}">
        <p14:creationId xmlns:p14="http://schemas.microsoft.com/office/powerpoint/2010/main" val="4330194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With squ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474642"/>
                </a:solidFill>
                <a:latin typeface="Poppins ExtraBold" panose="00000900000000000000" pitchFamily="2" charset="0"/>
                <a:cs typeface="Poppins ExtraBold" panose="00000900000000000000" pitchFamily="2" charset="0"/>
              </a:defRPr>
            </a:lvl1pPr>
          </a:lstStyle>
          <a:p>
            <a:r>
              <a:rPr lang="nl-NL"/>
              <a:t>Click here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add</a:t>
            </a:r>
            <a:r>
              <a:rPr lang="nl-NL"/>
              <a:t> a </a:t>
            </a:r>
            <a:r>
              <a:rPr lang="nl-NL" err="1"/>
              <a:t>title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838200" y="2165629"/>
            <a:ext cx="7315200" cy="3256608"/>
          </a:xfrm>
        </p:spPr>
        <p:txBody>
          <a:bodyPr numCol="1" spcCol="360000">
            <a:normAutofit/>
          </a:bodyPr>
          <a:lstStyle>
            <a:lvl1pPr marL="342900" marR="0" indent="-3429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800"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  <a:lvl2pPr marL="4572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2pPr>
            <a:lvl3pPr marL="9144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3pPr>
            <a:lvl4pPr marL="13716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4pPr>
            <a:lvl5pPr marL="18288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5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l-NL"/>
              <a:t>Click here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add</a:t>
            </a:r>
            <a:r>
              <a:rPr lang="nl-NL"/>
              <a:t> </a:t>
            </a:r>
            <a:r>
              <a:rPr lang="nl-NL" err="1"/>
              <a:t>text</a:t>
            </a:r>
            <a:endParaRPr lang="nl-NL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74E34384-E31B-48C3-AB05-7DAB86E4C1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60892"/>
            <a:ext cx="10515600" cy="50515"/>
          </a:xfrm>
          <a:prstGeom prst="rect">
            <a:avLst/>
          </a:prstGeom>
        </p:spPr>
      </p:pic>
      <p:sp>
        <p:nvSpPr>
          <p:cNvPr id="11" name="Tijdelijke aanduiding voor inhoud 2">
            <a:extLst>
              <a:ext uri="{FF2B5EF4-FFF2-40B4-BE49-F238E27FC236}">
                <a16:creationId xmlns:a16="http://schemas.microsoft.com/office/drawing/2014/main" id="{D3595AA1-3785-4BC8-8595-2F440AFDDA9A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561696" y="2165628"/>
            <a:ext cx="2743200" cy="3256609"/>
          </a:xfrm>
          <a:solidFill>
            <a:srgbClr val="EE7402"/>
          </a:solidFill>
        </p:spPr>
        <p:txBody>
          <a:bodyPr lIns="216000" rIns="216000" anchor="ctr" anchorCtr="1">
            <a:normAutofit/>
          </a:bodyPr>
          <a:lstStyle>
            <a:lvl1pPr marL="0" indent="0">
              <a:lnSpc>
                <a:spcPct val="120000"/>
              </a:lnSpc>
              <a:buNone/>
              <a:defRPr sz="2800">
                <a:solidFill>
                  <a:schemeClr val="bg1"/>
                </a:solidFill>
                <a:latin typeface="Poppins Regular" panose="00000500000000000000" pitchFamily="2" charset="0"/>
                <a:cs typeface="Poppins Regular" panose="00000500000000000000" pitchFamily="2" charset="0"/>
              </a:defRPr>
            </a:lvl1pPr>
            <a:lvl2pPr marL="4572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2pPr>
            <a:lvl3pPr marL="9144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3pPr>
            <a:lvl4pPr marL="13716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4pPr>
            <a:lvl5pPr marL="1828800" indent="0">
              <a:buNone/>
              <a:defRPr>
                <a:latin typeface="Poppins Regular" panose="00000500000000000000" pitchFamily="2" charset="0"/>
                <a:cs typeface="Poppins Regular" panose="00000500000000000000" pitchFamily="2" charset="0"/>
              </a:defRPr>
            </a:lvl5pPr>
          </a:lstStyle>
          <a:p>
            <a:pPr lvl="0"/>
            <a:r>
              <a:rPr lang="nl-NL"/>
              <a:t>Click here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add</a:t>
            </a:r>
            <a:r>
              <a:rPr lang="nl-NL"/>
              <a:t> quote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4205AF15-BE4C-C74B-9731-216EAB5831B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086" y="5897438"/>
            <a:ext cx="1221827" cy="653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7142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B638B-E931-4E12-9926-0CDC8062445D}" type="datetimeFigureOut">
              <a:rPr lang="nl-NL" smtClean="0"/>
              <a:t>20-10-2025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5FD527-44D2-4F31-ACFB-A0DEAF4E8B73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31766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0" r:id="rId2"/>
    <p:sldLayoutId id="2147483663" r:id="rId3"/>
    <p:sldLayoutId id="2147483669" r:id="rId4"/>
    <p:sldLayoutId id="2147483667" r:id="rId5"/>
    <p:sldLayoutId id="2147483651" r:id="rId6"/>
    <p:sldLayoutId id="2147483660" r:id="rId7"/>
    <p:sldLayoutId id="2147483672" r:id="rId8"/>
    <p:sldLayoutId id="2147483661" r:id="rId9"/>
    <p:sldLayoutId id="2147483664" r:id="rId10"/>
    <p:sldLayoutId id="2147483668" r:id="rId11"/>
    <p:sldLayoutId id="2147483662" r:id="rId12"/>
    <p:sldLayoutId id="2147483666" r:id="rId13"/>
    <p:sldLayoutId id="2147483670" r:id="rId14"/>
    <p:sldLayoutId id="2147483665" r:id="rId15"/>
    <p:sldLayoutId id="2147483689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nVsBtzWTG-E" TargetMode="Externa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1bvU_3wq2zk" TargetMode="Externa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1982E98-1566-426E-85A4-B0229ACD48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nl-NL">
                <a:latin typeface="Poppins ExtraBold"/>
                <a:cs typeface="Poppins ExtraBold"/>
              </a:rPr>
              <a:t>Kinderrechten</a:t>
            </a:r>
            <a:endParaRPr lang="nl-NL"/>
          </a:p>
        </p:txBody>
      </p:sp>
      <p:pic>
        <p:nvPicPr>
          <p:cNvPr id="14" name="Tijdelijke aanduiding voor afbeelding 13" descr="A group of children playing football&#10;&#10;AI-generated content may be incorrect.">
            <a:extLst>
              <a:ext uri="{FF2B5EF4-FFF2-40B4-BE49-F238E27FC236}">
                <a16:creationId xmlns:a16="http://schemas.microsoft.com/office/drawing/2014/main" id="{C9E0040E-CE5A-4B44-85AE-BA557E910CD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16565" b="16565"/>
          <a:stretch/>
        </p:blipFill>
        <p:spPr>
          <a:xfrm>
            <a:off x="133350" y="134601"/>
            <a:ext cx="11932240" cy="5319315"/>
          </a:xfrm>
        </p:spPr>
      </p:pic>
      <p:pic>
        <p:nvPicPr>
          <p:cNvPr id="7" name="Afbeelding 2" descr="A orange rectangle with white text&#10;&#10;AI-generated content may be incorrect.">
            <a:extLst>
              <a:ext uri="{FF2B5EF4-FFF2-40B4-BE49-F238E27FC236}">
                <a16:creationId xmlns:a16="http://schemas.microsoft.com/office/drawing/2014/main" id="{0A9A5F24-9216-220B-A85B-FAD218859A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141" y="4370158"/>
            <a:ext cx="11051537" cy="192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014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420F05B1-04DC-4C92-A268-2BE33C253E1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68563" y="1950720"/>
            <a:ext cx="8017607" cy="2480602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nl-NL" b="0">
                <a:ea typeface="+mj-lt"/>
                <a:cs typeface="+mj-lt"/>
              </a:rPr>
              <a:t>Intro door Tim Schouten:</a:t>
            </a:r>
            <a:endParaRPr lang="en-US">
              <a:ea typeface="+mj-lt"/>
              <a:cs typeface="+mj-lt"/>
            </a:endParaRPr>
          </a:p>
          <a:p>
            <a:endParaRPr lang="nl-NL" b="0">
              <a:ea typeface="+mj-lt"/>
              <a:cs typeface="+mj-lt"/>
            </a:endParaRPr>
          </a:p>
          <a:p>
            <a:r>
              <a:rPr lang="nl-NL" b="0">
                <a:ea typeface="+mj-lt"/>
                <a:cs typeface="+mj-lt"/>
              </a:rPr>
              <a:t> </a:t>
            </a:r>
            <a:r>
              <a:rPr lang="nl-NL" b="0">
                <a:ea typeface="+mj-lt"/>
                <a:cs typeface="+mj-lt"/>
                <a:hlinkClick r:id="rId2"/>
              </a:rPr>
              <a:t>https://youtu.be/nVsBtzWTG-E</a:t>
            </a:r>
            <a:endParaRPr lang="en-US">
              <a:cs typeface="Poppins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4152756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90AE6DF-7FF9-4D00-90D7-5363F696DE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1350" y="1106162"/>
            <a:ext cx="5412328" cy="121257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nl-NL">
                <a:latin typeface="Poppins ExtraBold"/>
                <a:cs typeface="Poppins ExtraBold"/>
              </a:rPr>
              <a:t>Wat zijn kinderrechten?</a:t>
            </a:r>
            <a:endParaRPr lang="en-US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4285AF42-D178-49AB-8A69-B59E7FF4788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41333" y="3198082"/>
            <a:ext cx="5672108" cy="365839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457200" indent="-457200" algn="l">
              <a:buChar char="•"/>
            </a:pPr>
            <a:r>
              <a:rPr lang="nl-NL">
                <a:latin typeface="Poppins Regular"/>
                <a:cs typeface="Poppins Regular"/>
              </a:rPr>
              <a:t>Wereldwijde afspraken over de rechten van het kind. </a:t>
            </a:r>
            <a:endParaRPr lang="en-US"/>
          </a:p>
          <a:p>
            <a:pPr marL="457200" indent="-457200" algn="l">
              <a:buChar char="•"/>
            </a:pPr>
            <a:r>
              <a:rPr lang="nl-NL">
                <a:latin typeface="Poppins Regular"/>
                <a:cs typeface="Poppins Regular"/>
              </a:rPr>
              <a:t>54 artikelen in het Kinderrechtenverdrag van de Verenigde Naties</a:t>
            </a:r>
          </a:p>
          <a:p>
            <a:pPr marL="457200" indent="-457200" algn="l">
              <a:buChar char="•"/>
            </a:pPr>
            <a:r>
              <a:rPr lang="nl-NL">
                <a:latin typeface="Poppins Regular"/>
                <a:cs typeface="Poppins Regular"/>
              </a:rPr>
              <a:t>Doel: kinderen beschermen</a:t>
            </a:r>
          </a:p>
        </p:txBody>
      </p:sp>
      <p:pic>
        <p:nvPicPr>
          <p:cNvPr id="8" name="Tijdelijke aanduiding voor afbeelding 7">
            <a:extLst>
              <a:ext uri="{FF2B5EF4-FFF2-40B4-BE49-F238E27FC236}">
                <a16:creationId xmlns:a16="http://schemas.microsoft.com/office/drawing/2014/main" id="{ABED10F1-4F03-B244-BEAE-2BF477848E6D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39" b="6739"/>
          <a:stretch/>
        </p:blipFill>
        <p:spPr>
          <a:xfrm>
            <a:off x="133349" y="133928"/>
            <a:ext cx="5060675" cy="6581150"/>
          </a:xfrm>
        </p:spPr>
      </p:pic>
    </p:spTree>
    <p:extLst>
      <p:ext uri="{BB962C8B-B14F-4D97-AF65-F5344CB8AC3E}">
        <p14:creationId xmlns:p14="http://schemas.microsoft.com/office/powerpoint/2010/main" val="36556507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A3AF34-2673-53B4-61D9-4350B15E2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2B84CDF-0E4B-DC30-0636-2C721C74A2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1350" y="1106162"/>
            <a:ext cx="5412328" cy="121257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nl-NL">
                <a:latin typeface="Poppins ExtraBold"/>
                <a:cs typeface="Poppins ExtraBold"/>
              </a:rPr>
              <a:t>Voorbeelden van kinderrechten</a:t>
            </a:r>
            <a:endParaRPr lang="en-US"/>
          </a:p>
        </p:txBody>
      </p:sp>
      <p:pic>
        <p:nvPicPr>
          <p:cNvPr id="8" name="Tijdelijke aanduiding voor afbeelding 7" descr="A group of children playing in the grass&#10;&#10;AI-generated content may be incorrect.">
            <a:extLst>
              <a:ext uri="{FF2B5EF4-FFF2-40B4-BE49-F238E27FC236}">
                <a16:creationId xmlns:a16="http://schemas.microsoft.com/office/drawing/2014/main" id="{28C3BE5C-3092-B111-09E1-6A57ED3135A2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2"/>
          <a:srcRect l="24368" r="24368"/>
          <a:stretch/>
        </p:blipFill>
        <p:spPr>
          <a:xfrm>
            <a:off x="133349" y="133928"/>
            <a:ext cx="5060675" cy="6581150"/>
          </a:xfrm>
        </p:spPr>
      </p:pic>
      <p:sp>
        <p:nvSpPr>
          <p:cNvPr id="7" name="Tijdelijke aanduiding voor tekst 3">
            <a:extLst>
              <a:ext uri="{FF2B5EF4-FFF2-40B4-BE49-F238E27FC236}">
                <a16:creationId xmlns:a16="http://schemas.microsoft.com/office/drawing/2014/main" id="{AF5F2F13-7CBE-3D06-95CF-897BB665D8E4}"/>
              </a:ext>
            </a:extLst>
          </p:cNvPr>
          <p:cNvSpPr txBox="1">
            <a:spLocks/>
          </p:cNvSpPr>
          <p:nvPr/>
        </p:nvSpPr>
        <p:spPr>
          <a:xfrm>
            <a:off x="6779483" y="3200803"/>
            <a:ext cx="5672108" cy="365839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rgbClr val="474642"/>
                </a:solidFill>
                <a:latin typeface="Poppins Regular" panose="00000500000000000000" pitchFamily="2" charset="0"/>
                <a:ea typeface="+mn-ea"/>
                <a:cs typeface="Poppins Regular" panose="00000500000000000000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>
                <a:latin typeface="Poppins Regular"/>
                <a:cs typeface="Poppins Regular"/>
              </a:rPr>
              <a:t>Recht op spelen</a:t>
            </a:r>
            <a:endParaRPr lang="en-US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>
                <a:latin typeface="Poppins Regular"/>
                <a:cs typeface="Poppins Regular"/>
              </a:rPr>
              <a:t>Genoeg te eten</a:t>
            </a:r>
            <a:endParaRPr lang="en-US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>
                <a:latin typeface="Poppins Regular"/>
                <a:cs typeface="Poppins Regular"/>
              </a:rPr>
              <a:t>Een dak boven je hoofd</a:t>
            </a:r>
            <a:endParaRPr lang="en-US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>
                <a:latin typeface="Poppins Regular"/>
                <a:cs typeface="Poppins Regular"/>
              </a:rPr>
              <a:t>Familie </a:t>
            </a:r>
            <a:endParaRPr lang="en-US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>
                <a:latin typeface="Poppins Regular"/>
                <a:cs typeface="Poppins Regular"/>
              </a:rPr>
              <a:t>Schoon drinkwater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nl-NL">
                <a:latin typeface="Poppins Regular"/>
                <a:cs typeface="Poppins Regular"/>
              </a:rPr>
              <a:t>Recht op onderwijs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27056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DA3401-1B32-335F-71DE-783CD655E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C0CB583E-8FD3-DF9B-9DFE-59D2131485E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68563" y="1950720"/>
            <a:ext cx="8017607" cy="2935527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r>
              <a:rPr lang="nl-NL" b="0" dirty="0">
                <a:ea typeface="+mj-lt"/>
                <a:cs typeface="+mj-lt"/>
              </a:rPr>
              <a:t>Video: Recht op bescherming tegen discriminatie</a:t>
            </a:r>
            <a:endParaRPr lang="en-US" dirty="0"/>
          </a:p>
          <a:p>
            <a:endParaRPr lang="nl-NL" b="0" dirty="0">
              <a:ea typeface="+mj-lt"/>
              <a:cs typeface="+mj-lt"/>
            </a:endParaRPr>
          </a:p>
          <a:p>
            <a:r>
              <a:rPr lang="nl-NL" b="0" dirty="0">
                <a:ea typeface="+mj-lt"/>
                <a:cs typeface="+mj-lt"/>
                <a:hlinkClick r:id="rId2"/>
              </a:rPr>
              <a:t>https://youtu.be/1bvU_3wq2zk</a:t>
            </a:r>
            <a:endParaRPr lang="nl-NL"/>
          </a:p>
          <a:p>
            <a:endParaRPr lang="nl-NL" b="0" dirty="0">
              <a:cs typeface="Poppins ExtraBold"/>
            </a:endParaRPr>
          </a:p>
          <a:p>
            <a:endParaRPr lang="nl-NL" b="0">
              <a:cs typeface="Poppins ExtraBold"/>
            </a:endParaRPr>
          </a:p>
          <a:p>
            <a:endParaRPr lang="nl-NL" b="0">
              <a:cs typeface="Poppins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2152633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 descr="A child in a wheelchair pushing a wooden frame in front of a hut&#10;&#10;AI-generated content may be incorrect.">
            <a:extLst>
              <a:ext uri="{FF2B5EF4-FFF2-40B4-BE49-F238E27FC236}">
                <a16:creationId xmlns:a16="http://schemas.microsoft.com/office/drawing/2014/main" id="{936C7768-B2CD-A8CC-F7B6-DF7949ED4D4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8573" b="8573"/>
          <a:stretch>
            <a:fillRect/>
          </a:stretch>
        </p:blipFill>
        <p:spPr>
          <a:xfrm>
            <a:off x="133350" y="136524"/>
            <a:ext cx="11925300" cy="6584998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30DF9D4-FF4D-8A92-0ECF-4A8CFEA465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17235" y="719859"/>
            <a:ext cx="3470539" cy="998539"/>
          </a:xfrm>
        </p:spPr>
        <p:txBody>
          <a:bodyPr>
            <a:normAutofit fontScale="85000" lnSpcReduction="10000"/>
          </a:bodyPr>
          <a:lstStyle/>
          <a:p>
            <a:r>
              <a:rPr lang="en-US" sz="2800"/>
              <a:t>Recht op </a:t>
            </a:r>
            <a:r>
              <a:rPr lang="en-US" sz="2800" err="1"/>
              <a:t>bescherming</a:t>
            </a:r>
            <a:r>
              <a:rPr lang="en-US" sz="2800"/>
              <a:t> </a:t>
            </a:r>
            <a:r>
              <a:rPr lang="en-US" sz="2800" err="1"/>
              <a:t>tegen</a:t>
            </a:r>
            <a:r>
              <a:rPr lang="en-US" sz="2800"/>
              <a:t> </a:t>
            </a:r>
            <a:r>
              <a:rPr lang="en-US" sz="2800" err="1"/>
              <a:t>discriminatie</a:t>
            </a:r>
          </a:p>
        </p:txBody>
      </p:sp>
    </p:spTree>
    <p:extLst>
      <p:ext uri="{BB962C8B-B14F-4D97-AF65-F5344CB8AC3E}">
        <p14:creationId xmlns:p14="http://schemas.microsoft.com/office/powerpoint/2010/main" val="33364850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03B32-4AE7-D270-7F66-AEB50DE18A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 descr="A group of children sitting under a tree&#10;&#10;AI-generated content may be incorrect.">
            <a:extLst>
              <a:ext uri="{FF2B5EF4-FFF2-40B4-BE49-F238E27FC236}">
                <a16:creationId xmlns:a16="http://schemas.microsoft.com/office/drawing/2014/main" id="{6A62AF28-F3E8-9B0D-0744-48017613B78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8586" b="8586"/>
          <a:stretch>
            <a:fillRect/>
          </a:stretch>
        </p:blipFill>
        <p:spPr>
          <a:xfrm>
            <a:off x="133350" y="136524"/>
            <a:ext cx="11925300" cy="6584998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1E75AC0-6D49-B96F-0C62-BD4887C076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576271" y="488538"/>
            <a:ext cx="3470539" cy="998539"/>
          </a:xfrm>
        </p:spPr>
        <p:txBody>
          <a:bodyPr>
            <a:normAutofit fontScale="85000" lnSpcReduction="10000"/>
          </a:bodyPr>
          <a:lstStyle/>
          <a:p>
            <a:r>
              <a:rPr lang="en-US" sz="2800"/>
              <a:t>Recht op </a:t>
            </a:r>
            <a:r>
              <a:rPr lang="en-US" sz="2800" err="1"/>
              <a:t>bescherming</a:t>
            </a:r>
            <a:r>
              <a:rPr lang="en-US" sz="2800"/>
              <a:t> </a:t>
            </a:r>
            <a:r>
              <a:rPr lang="en-US" sz="2800" err="1"/>
              <a:t>tegen</a:t>
            </a:r>
            <a:r>
              <a:rPr lang="en-US" sz="2800"/>
              <a:t> </a:t>
            </a:r>
            <a:r>
              <a:rPr lang="en-US" sz="2800" err="1"/>
              <a:t>discriminatie</a:t>
            </a:r>
          </a:p>
        </p:txBody>
      </p:sp>
    </p:spTree>
    <p:extLst>
      <p:ext uri="{BB962C8B-B14F-4D97-AF65-F5344CB8AC3E}">
        <p14:creationId xmlns:p14="http://schemas.microsoft.com/office/powerpoint/2010/main" val="23193254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AE252E-2D40-EA4F-0FD3-8C4777551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 descr="A group of children standing around a child in a wheelchair&#10;&#10;AI-generated content may be incorrect.">
            <a:extLst>
              <a:ext uri="{FF2B5EF4-FFF2-40B4-BE49-F238E27FC236}">
                <a16:creationId xmlns:a16="http://schemas.microsoft.com/office/drawing/2014/main" id="{38583C2B-FD77-7E33-F591-D6AAAB6BB54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8632" b="8632"/>
          <a:stretch>
            <a:fillRect/>
          </a:stretch>
        </p:blipFill>
        <p:spPr>
          <a:xfrm>
            <a:off x="133350" y="136524"/>
            <a:ext cx="11925300" cy="6584998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CCB0F6-B9FC-250A-6684-90A9DDD8B4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576771" y="5251038"/>
            <a:ext cx="3470539" cy="998539"/>
          </a:xfrm>
        </p:spPr>
        <p:txBody>
          <a:bodyPr>
            <a:normAutofit fontScale="85000" lnSpcReduction="10000"/>
          </a:bodyPr>
          <a:lstStyle/>
          <a:p>
            <a:r>
              <a:rPr lang="en-US" sz="2800"/>
              <a:t>Recht op </a:t>
            </a:r>
            <a:r>
              <a:rPr lang="en-US" sz="2800" err="1"/>
              <a:t>bescherming</a:t>
            </a:r>
            <a:r>
              <a:rPr lang="en-US" sz="2800"/>
              <a:t> </a:t>
            </a:r>
            <a:r>
              <a:rPr lang="en-US" sz="2800" err="1"/>
              <a:t>tegen</a:t>
            </a:r>
            <a:r>
              <a:rPr lang="en-US" sz="2800"/>
              <a:t> </a:t>
            </a:r>
            <a:r>
              <a:rPr lang="en-US" sz="2800" err="1"/>
              <a:t>discriminatie</a:t>
            </a:r>
          </a:p>
        </p:txBody>
      </p:sp>
    </p:spTree>
    <p:extLst>
      <p:ext uri="{BB962C8B-B14F-4D97-AF65-F5344CB8AC3E}">
        <p14:creationId xmlns:p14="http://schemas.microsoft.com/office/powerpoint/2010/main" val="19060277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386F3-0334-1DD7-537B-BDA3E9AD9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latin typeface="Poppins ExtraBold"/>
                <a:cs typeface="Poppins ExtraBold"/>
              </a:rPr>
              <a:t>Woordweb</a:t>
            </a:r>
            <a:endParaRPr lang="en-US" err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D5AA89-1C84-D4F8-F4C1-8A6546566816}"/>
              </a:ext>
            </a:extLst>
          </p:cNvPr>
          <p:cNvSpPr txBox="1"/>
          <p:nvPr/>
        </p:nvSpPr>
        <p:spPr>
          <a:xfrm>
            <a:off x="2712590" y="2565964"/>
            <a:ext cx="5673967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000" dirty="0">
                <a:cs typeface="Poppins Regular"/>
              </a:rPr>
              <a:t>Wat is </a:t>
            </a:r>
            <a:r>
              <a:rPr lang="en-US" sz="6000" dirty="0" err="1">
                <a:cs typeface="Poppins Regular"/>
              </a:rPr>
              <a:t>discriminatie</a:t>
            </a:r>
            <a:r>
              <a:rPr lang="en-US" sz="6000" dirty="0">
                <a:cs typeface="Poppins Regular"/>
              </a:rPr>
              <a:t>?</a:t>
            </a:r>
          </a:p>
        </p:txBody>
      </p:sp>
      <p:pic>
        <p:nvPicPr>
          <p:cNvPr id="3" name="Picture 2" descr="A red circle with a couple of people in the center&#10;&#10;AI-generated content may be incorrect.">
            <a:extLst>
              <a:ext uri="{FF2B5EF4-FFF2-40B4-BE49-F238E27FC236}">
                <a16:creationId xmlns:a16="http://schemas.microsoft.com/office/drawing/2014/main" id="{4FC9CEBA-5785-6625-DDD1-8A8986938D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2164" y="2154996"/>
            <a:ext cx="2724150" cy="275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1675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DB6C6E-3E5E-557C-BE14-70F4D35EEA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039C9-466A-D109-4ADB-F68F9F196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pPr algn="ctr"/>
            <a:r>
              <a:rPr lang="en-US" dirty="0" err="1">
                <a:latin typeface="Poppins ExtraBold"/>
                <a:cs typeface="Poppins ExtraBold"/>
              </a:rPr>
              <a:t>Knutselopdracht</a:t>
            </a:r>
            <a:r>
              <a:rPr lang="en-US" dirty="0">
                <a:latin typeface="Poppins ExtraBold"/>
                <a:cs typeface="Poppins ExtraBold"/>
              </a:rPr>
              <a:t>: poster </a:t>
            </a:r>
            <a:r>
              <a:rPr lang="en-US" dirty="0" err="1">
                <a:latin typeface="Poppins ExtraBold"/>
                <a:cs typeface="Poppins ExtraBold"/>
              </a:rPr>
              <a:t>maken</a:t>
            </a:r>
            <a:r>
              <a:rPr lang="en-US" dirty="0">
                <a:latin typeface="Poppins ExtraBold"/>
                <a:cs typeface="Poppins ExtraBold"/>
              </a:rPr>
              <a:t>!</a:t>
            </a:r>
            <a:endParaRPr lang="en-US" dirty="0" err="1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2F5D24E-B1D7-9362-32DB-FD3292D2557C}"/>
              </a:ext>
            </a:extLst>
          </p:cNvPr>
          <p:cNvSpPr txBox="1"/>
          <p:nvPr/>
        </p:nvSpPr>
        <p:spPr>
          <a:xfrm>
            <a:off x="2095455" y="1715403"/>
            <a:ext cx="8417167" cy="440120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6000" dirty="0">
                <a:cs typeface="Poppins Regular"/>
              </a:rPr>
              <a:t>Wat </a:t>
            </a:r>
            <a:r>
              <a:rPr lang="en-US" sz="6000" dirty="0" err="1">
                <a:cs typeface="Poppins Regular"/>
              </a:rPr>
              <a:t>moet</a:t>
            </a:r>
            <a:r>
              <a:rPr lang="en-US" sz="6000" dirty="0">
                <a:cs typeface="Poppins Regular"/>
              </a:rPr>
              <a:t> </a:t>
            </a:r>
            <a:r>
              <a:rPr lang="en-US" sz="6000" dirty="0" err="1">
                <a:cs typeface="Poppins Regular"/>
              </a:rPr>
              <a:t>erop</a:t>
            </a:r>
            <a:r>
              <a:rPr lang="en-US" sz="6000" dirty="0">
                <a:cs typeface="Poppins Regular"/>
              </a:rPr>
              <a:t>: </a:t>
            </a:r>
            <a:endParaRPr lang="en-US" dirty="0"/>
          </a:p>
          <a:p>
            <a:pPr marL="457200" indent="-457200">
              <a:buFont typeface="Arial"/>
              <a:buChar char="•"/>
            </a:pPr>
            <a:r>
              <a:rPr lang="nl" sz="3200">
                <a:ea typeface="+mn-lt"/>
                <a:cs typeface="+mn-lt"/>
              </a:rPr>
              <a:t>Duidelijk zijn waar het om gaat </a:t>
            </a:r>
            <a:endParaRPr lang="en-US" sz="3200">
              <a:cs typeface="Poppins Regular"/>
            </a:endParaRPr>
          </a:p>
          <a:p>
            <a:pPr marL="457200" indent="-457200">
              <a:buFont typeface="Arial"/>
              <a:buChar char="•"/>
            </a:pPr>
            <a:r>
              <a:rPr lang="nl" sz="3200">
                <a:ea typeface="+mn-lt"/>
                <a:cs typeface="+mn-lt"/>
              </a:rPr>
              <a:t>Een titel </a:t>
            </a:r>
            <a:endParaRPr lang="en-US" sz="3200">
              <a:cs typeface="Poppins Regular"/>
            </a:endParaRPr>
          </a:p>
          <a:p>
            <a:pPr marL="457200" indent="-457200">
              <a:buFont typeface="Arial"/>
              <a:buChar char="•"/>
            </a:pPr>
            <a:r>
              <a:rPr lang="nl" sz="3200" dirty="0">
                <a:ea typeface="+mn-lt"/>
                <a:cs typeface="+mn-lt"/>
              </a:rPr>
              <a:t>Minimaal 2 feitjes over discriminatie en pesten in Nederland en Oeganda </a:t>
            </a:r>
            <a:endParaRPr lang="en-US" sz="3200" dirty="0">
              <a:cs typeface="Poppins Regular"/>
            </a:endParaRPr>
          </a:p>
          <a:p>
            <a:pPr marL="457200" indent="-457200">
              <a:buFont typeface="Arial"/>
              <a:buChar char="•"/>
            </a:pPr>
            <a:r>
              <a:rPr lang="nl" sz="3200">
                <a:latin typeface="Poppins Regular"/>
                <a:cs typeface="Poppins Regular"/>
              </a:rPr>
              <a:t>Oproep tot actie</a:t>
            </a:r>
            <a:r>
              <a:rPr lang="nl" sz="700" dirty="0">
                <a:latin typeface="Aptos"/>
                <a:cs typeface="Poppins Regular"/>
              </a:rPr>
              <a:t> </a:t>
            </a:r>
            <a:endParaRPr lang="en-US" sz="700" dirty="0">
              <a:cs typeface="Poppins Regular"/>
            </a:endParaRPr>
          </a:p>
          <a:p>
            <a:endParaRPr lang="en-US" sz="6000" dirty="0">
              <a:cs typeface="Poppins Regular"/>
            </a:endParaRPr>
          </a:p>
        </p:txBody>
      </p:sp>
    </p:spTree>
    <p:extLst>
      <p:ext uri="{BB962C8B-B14F-4D97-AF65-F5344CB8AC3E}">
        <p14:creationId xmlns:p14="http://schemas.microsoft.com/office/powerpoint/2010/main" val="38643027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BA0ADB9-1BA1-8157-136B-AA13988B137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33394" y="1575582"/>
            <a:ext cx="7068039" cy="3113647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6600">
                <a:cs typeface="Poppins ExtraBold"/>
              </a:rPr>
              <a:t>Quiz: </a:t>
            </a:r>
            <a:r>
              <a:rPr lang="en-US" sz="6600" err="1">
                <a:cs typeface="Poppins ExtraBold"/>
              </a:rPr>
              <a:t>wie</a:t>
            </a:r>
            <a:r>
              <a:rPr lang="en-US" sz="6600">
                <a:cs typeface="Poppins ExtraBold"/>
              </a:rPr>
              <a:t> </a:t>
            </a:r>
            <a:r>
              <a:rPr lang="en-US" sz="6600" err="1">
                <a:cs typeface="Poppins ExtraBold"/>
              </a:rPr>
              <a:t>weet</a:t>
            </a:r>
            <a:r>
              <a:rPr lang="en-US" sz="6600">
                <a:cs typeface="Poppins ExtraBold"/>
              </a:rPr>
              <a:t> het </a:t>
            </a:r>
            <a:r>
              <a:rPr lang="en-US" sz="6600" err="1">
                <a:cs typeface="Poppins ExtraBold"/>
              </a:rPr>
              <a:t>goede</a:t>
            </a:r>
            <a:r>
              <a:rPr lang="en-US" sz="6600">
                <a:cs typeface="Poppins ExtraBold"/>
              </a:rPr>
              <a:t> </a:t>
            </a:r>
            <a:r>
              <a:rPr lang="en-US" sz="6600" err="1">
                <a:cs typeface="Poppins ExtraBold"/>
              </a:rPr>
              <a:t>antwoord</a:t>
            </a:r>
            <a:r>
              <a:rPr lang="en-US" sz="6600">
                <a:cs typeface="Poppins ExtraBold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375912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9E84EC-630D-D3BC-E744-A45CBF22B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370024"/>
          </a:xfrm>
        </p:spPr>
        <p:txBody>
          <a:bodyPr>
            <a:normAutofit fontScale="90000"/>
          </a:bodyPr>
          <a:lstStyle/>
          <a:p>
            <a:pPr algn="ctr"/>
            <a:br>
              <a:rPr lang="nl" sz="5400" dirty="0">
                <a:latin typeface="Poppins ExtraBold"/>
                <a:cs typeface="Poppins ExtraBold"/>
              </a:rPr>
            </a:br>
            <a:br>
              <a:rPr lang="nl" sz="5400" dirty="0">
                <a:latin typeface="Poppins ExtraBold"/>
                <a:cs typeface="Poppins ExtraBold"/>
              </a:rPr>
            </a:br>
            <a:br>
              <a:rPr lang="nl" sz="5400" dirty="0">
                <a:latin typeface="Poppins ExtraBold"/>
                <a:cs typeface="Poppins ExtraBold"/>
              </a:rPr>
            </a:br>
            <a:br>
              <a:rPr lang="nl" sz="5400" dirty="0">
                <a:latin typeface="Poppins ExtraBold"/>
                <a:cs typeface="Poppins ExtraBold"/>
              </a:rPr>
            </a:br>
            <a:r>
              <a:rPr lang="nl" sz="5400" dirty="0">
                <a:latin typeface="Poppins ExtraBold"/>
                <a:cs typeface="Poppins ExtraBold"/>
              </a:rPr>
              <a:t>In Oeganda worden vooral gehandicapte kinderen gediscrimineerd</a:t>
            </a:r>
            <a:br>
              <a:rPr lang="nl" sz="5400" dirty="0">
                <a:latin typeface="Poppins ExtraBold"/>
                <a:cs typeface="Poppins ExtraBold"/>
              </a:rPr>
            </a:br>
            <a:r>
              <a:rPr lang="nl" sz="5400" dirty="0">
                <a:latin typeface="Poppins ExtraBold"/>
                <a:cs typeface="Poppins ExtraBold"/>
              </a:rPr>
              <a:t> </a:t>
            </a:r>
            <a:br>
              <a:rPr lang="nl" sz="5400" dirty="0">
                <a:latin typeface="Poppins ExtraBold"/>
                <a:cs typeface="Poppins ExtraBold"/>
              </a:rPr>
            </a:br>
            <a:r>
              <a:rPr lang="nl" sz="5400" dirty="0">
                <a:latin typeface="Poppins ExtraBold"/>
                <a:cs typeface="Poppins ExtraBold"/>
              </a:rPr>
              <a:t>waar of </a:t>
            </a:r>
            <a:r>
              <a:rPr lang="nl" sz="5400" dirty="0" err="1">
                <a:latin typeface="Poppins ExtraBold"/>
                <a:cs typeface="Poppins ExtraBold"/>
              </a:rPr>
              <a:t>niet-waar</a:t>
            </a:r>
            <a:r>
              <a:rPr lang="nl" sz="5400" dirty="0">
                <a:latin typeface="Poppins ExtraBold"/>
                <a:cs typeface="Poppins ExtraBold"/>
              </a:rPr>
              <a:t>? </a:t>
            </a:r>
            <a:br>
              <a:rPr lang="nl" sz="5400" dirty="0">
                <a:latin typeface="Poppins ExtraBold"/>
                <a:cs typeface="Poppins ExtraBold"/>
              </a:rPr>
            </a:br>
            <a:br>
              <a:rPr lang="nl" sz="5400" dirty="0">
                <a:latin typeface="Poppins ExtraBold"/>
                <a:cs typeface="Poppins ExtraBold"/>
              </a:rPr>
            </a:br>
            <a:endParaRPr lang="en-US" sz="5400">
              <a:latin typeface="Poppins ExtraBold"/>
              <a:cs typeface="Poppins ExtraBold"/>
            </a:endParaRPr>
          </a:p>
          <a:p>
            <a:endParaRPr lang="en-US" sz="5400"/>
          </a:p>
        </p:txBody>
      </p:sp>
    </p:spTree>
    <p:extLst>
      <p:ext uri="{BB962C8B-B14F-4D97-AF65-F5344CB8AC3E}">
        <p14:creationId xmlns:p14="http://schemas.microsoft.com/office/powerpoint/2010/main" val="1889328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ABCD02-DFA3-F937-922D-E8E522292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C4226-0CD1-181E-D0B6-E188B5D4F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370024"/>
          </a:xfrm>
        </p:spPr>
        <p:txBody>
          <a:bodyPr>
            <a:normAutofit fontScale="90000"/>
          </a:bodyPr>
          <a:lstStyle/>
          <a:p>
            <a:pPr algn="ctr"/>
            <a:br>
              <a:rPr lang="nl" sz="5400" dirty="0">
                <a:latin typeface="Poppins ExtraBold"/>
                <a:cs typeface="Poppins ExtraBold"/>
              </a:rPr>
            </a:br>
            <a:br>
              <a:rPr lang="nl" sz="5400" dirty="0">
                <a:latin typeface="Poppins ExtraBold"/>
                <a:cs typeface="Poppins ExtraBold"/>
              </a:rPr>
            </a:br>
            <a:br>
              <a:rPr lang="nl" sz="5400" dirty="0">
                <a:latin typeface="Poppins ExtraBold"/>
                <a:cs typeface="Poppins ExtraBold"/>
              </a:rPr>
            </a:br>
            <a:r>
              <a:rPr lang="nl" sz="5400" dirty="0">
                <a:latin typeface="Poppins ExtraBold"/>
                <a:cs typeface="Poppins ExtraBold"/>
              </a:rPr>
              <a:t>In Nederland bestaat geen discriminatie </a:t>
            </a:r>
            <a:br>
              <a:rPr lang="nl" sz="5400" dirty="0">
                <a:latin typeface="Poppins ExtraBold"/>
                <a:cs typeface="Poppins ExtraBold"/>
              </a:rPr>
            </a:br>
            <a:br>
              <a:rPr lang="nl" sz="5400" dirty="0">
                <a:latin typeface="Poppins ExtraBold"/>
                <a:cs typeface="Poppins ExtraBold"/>
              </a:rPr>
            </a:br>
            <a:r>
              <a:rPr lang="nl" sz="5400" dirty="0">
                <a:latin typeface="Poppins ExtraBold"/>
                <a:cs typeface="Poppins ExtraBold"/>
              </a:rPr>
              <a:t>waar of </a:t>
            </a:r>
            <a:r>
              <a:rPr lang="nl" sz="5400" dirty="0" err="1">
                <a:latin typeface="Poppins ExtraBold"/>
                <a:cs typeface="Poppins ExtraBold"/>
              </a:rPr>
              <a:t>niet-waar</a:t>
            </a:r>
            <a:r>
              <a:rPr lang="nl" sz="5400" dirty="0">
                <a:latin typeface="Poppins ExtraBold"/>
                <a:cs typeface="Poppins ExtraBold"/>
              </a:rPr>
              <a:t>?  </a:t>
            </a:r>
            <a:endParaRPr lang="en-US" sz="5400" dirty="0">
              <a:latin typeface="Poppins ExtraBold"/>
              <a:cs typeface="Poppins ExtraBold"/>
            </a:endParaRPr>
          </a:p>
          <a:p>
            <a:br>
              <a:rPr lang="nl" sz="5400" dirty="0">
                <a:latin typeface="Poppins ExtraBold"/>
                <a:cs typeface="Poppins ExtraBold"/>
              </a:rPr>
            </a:br>
            <a:endParaRPr lang="en-US" sz="5400">
              <a:latin typeface="Poppins ExtraBold"/>
              <a:cs typeface="Poppins ExtraBold"/>
            </a:endParaRPr>
          </a:p>
          <a:p>
            <a:endParaRPr lang="en-US" sz="5400"/>
          </a:p>
        </p:txBody>
      </p:sp>
      <p:pic>
        <p:nvPicPr>
          <p:cNvPr id="4" name="Picture 3" descr="A group of people with a heart above them&#10;&#10;AI-generated content may be incorrect.">
            <a:extLst>
              <a:ext uri="{FF2B5EF4-FFF2-40B4-BE49-F238E27FC236}">
                <a16:creationId xmlns:a16="http://schemas.microsoft.com/office/drawing/2014/main" id="{0C11A8A7-70AF-7EB9-0042-2ACB7AFF9E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0817" y="4561375"/>
            <a:ext cx="1915258" cy="1932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3637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BC5F4-28E4-39E7-FFBA-042E0C218F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DC39D-E7E7-FD0D-33DC-CFDF022AA5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6446"/>
            <a:ext cx="10515600" cy="5370024"/>
          </a:xfrm>
        </p:spPr>
        <p:txBody>
          <a:bodyPr>
            <a:normAutofit fontScale="90000"/>
          </a:bodyPr>
          <a:lstStyle/>
          <a:p>
            <a:pPr algn="ctr"/>
            <a:br>
              <a:rPr lang="nl" sz="5400" dirty="0">
                <a:latin typeface="Poppins ExtraBold"/>
                <a:cs typeface="Poppins ExtraBold"/>
              </a:rPr>
            </a:br>
            <a:br>
              <a:rPr lang="nl" sz="5400" dirty="0">
                <a:latin typeface="Poppins ExtraBold"/>
                <a:cs typeface="Poppins ExtraBold"/>
              </a:rPr>
            </a:br>
            <a:br>
              <a:rPr lang="nl" sz="5400" dirty="0">
                <a:latin typeface="Poppins ExtraBold"/>
                <a:cs typeface="Poppins ExtraBold"/>
              </a:rPr>
            </a:br>
            <a:r>
              <a:rPr lang="nl" sz="5400" dirty="0">
                <a:latin typeface="Poppins ExtraBold"/>
                <a:cs typeface="Poppins ExtraBold"/>
              </a:rPr>
              <a:t>Pesten is een vorm van discriminatie </a:t>
            </a:r>
            <a:br>
              <a:rPr lang="nl" sz="5400" dirty="0">
                <a:latin typeface="Poppins ExtraBold"/>
                <a:cs typeface="Poppins ExtraBold"/>
              </a:rPr>
            </a:br>
            <a:br>
              <a:rPr lang="nl" sz="5400" dirty="0">
                <a:latin typeface="Poppins ExtraBold"/>
                <a:cs typeface="Poppins ExtraBold"/>
              </a:rPr>
            </a:br>
            <a:r>
              <a:rPr lang="nl" sz="5400" dirty="0">
                <a:latin typeface="Poppins ExtraBold"/>
                <a:cs typeface="Poppins ExtraBold"/>
              </a:rPr>
              <a:t>waar of </a:t>
            </a:r>
            <a:r>
              <a:rPr lang="nl" sz="5400" dirty="0" err="1">
                <a:latin typeface="Poppins ExtraBold"/>
                <a:cs typeface="Poppins ExtraBold"/>
              </a:rPr>
              <a:t>niet-waar</a:t>
            </a:r>
            <a:r>
              <a:rPr lang="nl" sz="5400" dirty="0">
                <a:latin typeface="Poppins ExtraBold"/>
                <a:cs typeface="Poppins ExtraBold"/>
              </a:rPr>
              <a:t>?  </a:t>
            </a:r>
          </a:p>
          <a:p>
            <a:br>
              <a:rPr lang="nl" sz="5400" dirty="0">
                <a:latin typeface="Poppins ExtraBold"/>
                <a:cs typeface="Poppins ExtraBold"/>
              </a:rPr>
            </a:br>
            <a:br>
              <a:rPr lang="nl" sz="5400" dirty="0">
                <a:latin typeface="Poppins ExtraBold"/>
                <a:cs typeface="Poppins ExtraBold"/>
              </a:rPr>
            </a:br>
            <a:endParaRPr lang="en-US" sz="5400">
              <a:latin typeface="Poppins ExtraBold"/>
              <a:cs typeface="Poppins ExtraBold"/>
            </a:endParaRPr>
          </a:p>
          <a:p>
            <a:endParaRPr lang="en-US" sz="5400"/>
          </a:p>
        </p:txBody>
      </p:sp>
      <p:pic>
        <p:nvPicPr>
          <p:cNvPr id="3" name="Picture 2" descr="A white light bulb in an orange circle&#10;&#10;AI-generated content may be incorrect.">
            <a:extLst>
              <a:ext uri="{FF2B5EF4-FFF2-40B4-BE49-F238E27FC236}">
                <a16:creationId xmlns:a16="http://schemas.microsoft.com/office/drawing/2014/main" id="{5B51BD59-843D-538D-E913-6E0104C913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8853" y="4542744"/>
            <a:ext cx="1690008" cy="1718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1145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A1C658-1ADD-F367-80B7-3C310B907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E5924-229D-1906-CBA2-FD51707B5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6446"/>
            <a:ext cx="10515600" cy="5370024"/>
          </a:xfrm>
        </p:spPr>
        <p:txBody>
          <a:bodyPr>
            <a:normAutofit fontScale="90000"/>
          </a:bodyPr>
          <a:lstStyle/>
          <a:p>
            <a:pPr algn="ctr"/>
            <a:br>
              <a:rPr lang="nl" sz="5400" dirty="0">
                <a:latin typeface="Poppins ExtraBold"/>
                <a:cs typeface="Poppins ExtraBold"/>
              </a:rPr>
            </a:br>
            <a:br>
              <a:rPr lang="nl" sz="5400" dirty="0">
                <a:latin typeface="Poppins ExtraBold"/>
                <a:cs typeface="Poppins ExtraBold"/>
              </a:rPr>
            </a:br>
            <a:br>
              <a:rPr lang="nl" sz="5400" dirty="0">
                <a:latin typeface="Poppins ExtraBold"/>
                <a:cs typeface="Poppins ExtraBold"/>
              </a:rPr>
            </a:br>
            <a:br>
              <a:rPr lang="nl" sz="5400" dirty="0">
                <a:latin typeface="Poppins ExtraBold"/>
                <a:cs typeface="Poppins ExtraBold"/>
              </a:rPr>
            </a:br>
            <a:br>
              <a:rPr lang="nl" sz="5400" dirty="0">
                <a:latin typeface="Poppins ExtraBold"/>
                <a:cs typeface="Poppins ExtraBold"/>
              </a:rPr>
            </a:br>
            <a:r>
              <a:rPr lang="nl" sz="5400" dirty="0">
                <a:latin typeface="Poppins ExtraBold"/>
                <a:cs typeface="Poppins ExtraBold"/>
              </a:rPr>
              <a:t>Discriminatie is iemand anders behandelen omdat ze anders zijn dan jou </a:t>
            </a:r>
            <a:br>
              <a:rPr lang="nl" sz="5400" dirty="0">
                <a:latin typeface="Poppins ExtraBold"/>
                <a:cs typeface="Poppins ExtraBold"/>
              </a:rPr>
            </a:br>
            <a:br>
              <a:rPr lang="nl" sz="5400" dirty="0">
                <a:latin typeface="Poppins ExtraBold"/>
                <a:cs typeface="Poppins ExtraBold"/>
              </a:rPr>
            </a:br>
            <a:r>
              <a:rPr lang="nl" sz="5400" dirty="0">
                <a:latin typeface="Poppins ExtraBold"/>
                <a:cs typeface="Poppins ExtraBold"/>
              </a:rPr>
              <a:t>waar of </a:t>
            </a:r>
            <a:r>
              <a:rPr lang="nl" sz="5400" dirty="0" err="1">
                <a:latin typeface="Poppins ExtraBold"/>
                <a:cs typeface="Poppins ExtraBold"/>
              </a:rPr>
              <a:t>niet-waar</a:t>
            </a:r>
            <a:r>
              <a:rPr lang="nl" sz="5400" dirty="0">
                <a:latin typeface="Poppins ExtraBold"/>
                <a:cs typeface="Poppins ExtraBold"/>
              </a:rPr>
              <a:t>?</a:t>
            </a:r>
            <a:br>
              <a:rPr lang="nl" sz="5400" dirty="0">
                <a:latin typeface="Poppins ExtraBold"/>
                <a:cs typeface="Poppins ExtraBold"/>
              </a:rPr>
            </a:br>
            <a:r>
              <a:rPr lang="nl" sz="5400" dirty="0">
                <a:latin typeface="Poppins ExtraBold"/>
                <a:cs typeface="Poppins ExtraBold"/>
              </a:rPr>
              <a:t>  </a:t>
            </a:r>
            <a:endParaRPr lang="en-US" dirty="0"/>
          </a:p>
          <a:p>
            <a:br>
              <a:rPr lang="nl" sz="5400" dirty="0">
                <a:latin typeface="Poppins ExtraBold"/>
                <a:cs typeface="Poppins ExtraBold"/>
              </a:rPr>
            </a:br>
            <a:br>
              <a:rPr lang="nl" sz="5400" dirty="0">
                <a:latin typeface="Poppins ExtraBold"/>
                <a:cs typeface="Poppins ExtraBold"/>
              </a:rPr>
            </a:br>
            <a:endParaRPr lang="en-US" sz="5400">
              <a:latin typeface="Poppins ExtraBold"/>
              <a:cs typeface="Poppins ExtraBold"/>
            </a:endParaRPr>
          </a:p>
          <a:p>
            <a:endParaRPr lang="en-US" sz="5400"/>
          </a:p>
        </p:txBody>
      </p:sp>
    </p:spTree>
    <p:extLst>
      <p:ext uri="{BB962C8B-B14F-4D97-AF65-F5344CB8AC3E}">
        <p14:creationId xmlns:p14="http://schemas.microsoft.com/office/powerpoint/2010/main" val="20831073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AA848-D35A-EC19-C966-9666E44D2E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C7789-BEB3-84C9-2C1D-624D61509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6446"/>
            <a:ext cx="10515600" cy="5370024"/>
          </a:xfrm>
        </p:spPr>
        <p:txBody>
          <a:bodyPr>
            <a:normAutofit fontScale="90000"/>
          </a:bodyPr>
          <a:lstStyle/>
          <a:p>
            <a:pPr algn="ctr"/>
            <a:br>
              <a:rPr lang="nl" sz="5400" dirty="0">
                <a:latin typeface="Poppins ExtraBold"/>
                <a:cs typeface="Poppins ExtraBold"/>
              </a:rPr>
            </a:br>
            <a:br>
              <a:rPr lang="nl" sz="5400" dirty="0">
                <a:latin typeface="Poppins ExtraBold"/>
                <a:cs typeface="Poppins ExtraBold"/>
              </a:rPr>
            </a:br>
            <a:br>
              <a:rPr lang="nl" sz="5400" dirty="0">
                <a:latin typeface="Poppins ExtraBold"/>
                <a:cs typeface="Poppins ExtraBold"/>
              </a:rPr>
            </a:br>
            <a:br>
              <a:rPr lang="nl" sz="5400" dirty="0">
                <a:latin typeface="Poppins ExtraBold"/>
                <a:cs typeface="Poppins ExtraBold"/>
              </a:rPr>
            </a:br>
            <a:br>
              <a:rPr lang="nl" sz="5400" dirty="0">
                <a:latin typeface="Poppins ExtraBold"/>
                <a:cs typeface="Poppins ExtraBold"/>
              </a:rPr>
            </a:br>
            <a:br>
              <a:rPr lang="nl" sz="5400" dirty="0">
                <a:latin typeface="Poppins ExtraBold"/>
                <a:cs typeface="Poppins ExtraBold"/>
              </a:rPr>
            </a:br>
            <a:br>
              <a:rPr lang="nl" sz="5400" dirty="0">
                <a:latin typeface="Poppins ExtraBold"/>
                <a:cs typeface="Poppins ExtraBold"/>
              </a:rPr>
            </a:br>
            <a:r>
              <a:rPr lang="nl" sz="5400" dirty="0">
                <a:latin typeface="Poppins ExtraBold"/>
                <a:cs typeface="Poppins ExtraBold"/>
              </a:rPr>
              <a:t>Een kinderrecht is een afspraak over leuke dingen voor kinderen</a:t>
            </a:r>
            <a:br>
              <a:rPr lang="nl" sz="5400" dirty="0">
                <a:latin typeface="Poppins ExtraBold"/>
                <a:cs typeface="Poppins ExtraBold"/>
              </a:rPr>
            </a:br>
            <a:br>
              <a:rPr lang="nl" sz="5400" dirty="0">
                <a:latin typeface="Poppins ExtraBold"/>
                <a:cs typeface="Poppins ExtraBold"/>
              </a:rPr>
            </a:br>
            <a:r>
              <a:rPr lang="nl" sz="5400" dirty="0">
                <a:latin typeface="Poppins ExtraBold"/>
                <a:cs typeface="Poppins ExtraBold"/>
              </a:rPr>
              <a:t>waar of </a:t>
            </a:r>
            <a:r>
              <a:rPr lang="nl" sz="5400" dirty="0" err="1">
                <a:latin typeface="Poppins ExtraBold"/>
                <a:cs typeface="Poppins ExtraBold"/>
              </a:rPr>
              <a:t>niet-waar</a:t>
            </a:r>
            <a:r>
              <a:rPr lang="nl" sz="5400" dirty="0">
                <a:latin typeface="Poppins ExtraBold"/>
                <a:cs typeface="Poppins ExtraBold"/>
              </a:rPr>
              <a:t>? </a:t>
            </a:r>
            <a:br>
              <a:rPr lang="nl" sz="5400" dirty="0">
                <a:latin typeface="Poppins ExtraBold"/>
                <a:cs typeface="Poppins ExtraBold"/>
              </a:rPr>
            </a:br>
            <a:br>
              <a:rPr lang="nl" sz="5400" dirty="0"/>
            </a:br>
            <a:endParaRPr lang="en-US"/>
          </a:p>
          <a:p>
            <a:endParaRPr lang="nl" sz="5400">
              <a:latin typeface="Poppins ExtraBold"/>
              <a:cs typeface="Poppins ExtraBold"/>
            </a:endParaRPr>
          </a:p>
          <a:p>
            <a:br>
              <a:rPr lang="nl" sz="5400" dirty="0">
                <a:latin typeface="Poppins ExtraBold"/>
                <a:cs typeface="Poppins ExtraBold"/>
              </a:rPr>
            </a:br>
            <a:br>
              <a:rPr lang="nl" sz="5400" dirty="0">
                <a:latin typeface="Poppins ExtraBold"/>
                <a:cs typeface="Poppins ExtraBold"/>
              </a:rPr>
            </a:br>
            <a:endParaRPr lang="en-US" sz="5400">
              <a:latin typeface="Poppins ExtraBold"/>
              <a:cs typeface="Poppins ExtraBold"/>
            </a:endParaRPr>
          </a:p>
          <a:p>
            <a:endParaRPr lang="en-US" sz="5400"/>
          </a:p>
        </p:txBody>
      </p:sp>
    </p:spTree>
    <p:extLst>
      <p:ext uri="{BB962C8B-B14F-4D97-AF65-F5344CB8AC3E}">
        <p14:creationId xmlns:p14="http://schemas.microsoft.com/office/powerpoint/2010/main" val="29002643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oup of children smiling&#10;&#10;AI-generated content may be incorrect.">
            <a:extLst>
              <a:ext uri="{FF2B5EF4-FFF2-40B4-BE49-F238E27FC236}">
                <a16:creationId xmlns:a16="http://schemas.microsoft.com/office/drawing/2014/main" id="{E9E116F4-F304-207A-4FDC-42318B16FC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3712" y="0"/>
            <a:ext cx="51435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49EB4E2-77A7-4224-E842-577C94B9FD2E}"/>
              </a:ext>
            </a:extLst>
          </p:cNvPr>
          <p:cNvSpPr txBox="1"/>
          <p:nvPr/>
        </p:nvSpPr>
        <p:spPr>
          <a:xfrm>
            <a:off x="537224" y="1172531"/>
            <a:ext cx="3421226" cy="37856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cs typeface="Poppins Regular"/>
              </a:rPr>
              <a:t>Samen </a:t>
            </a:r>
            <a:r>
              <a:rPr lang="en-US" sz="6000" b="1" dirty="0" err="1">
                <a:solidFill>
                  <a:schemeClr val="bg1"/>
                </a:solidFill>
                <a:cs typeface="Poppins Regular"/>
              </a:rPr>
              <a:t>voor</a:t>
            </a:r>
            <a:r>
              <a:rPr lang="en-US" sz="6000" b="1" dirty="0">
                <a:solidFill>
                  <a:schemeClr val="bg1"/>
                </a:solidFill>
                <a:cs typeface="Poppins Regular"/>
              </a:rPr>
              <a:t> kinder-</a:t>
            </a:r>
            <a:r>
              <a:rPr lang="en-US" sz="6000" b="1" dirty="0" err="1">
                <a:solidFill>
                  <a:schemeClr val="bg1"/>
                </a:solidFill>
                <a:cs typeface="Poppins Regular"/>
              </a:rPr>
              <a:t>rechten</a:t>
            </a:r>
            <a:r>
              <a:rPr lang="en-US" sz="6000" b="1" dirty="0">
                <a:solidFill>
                  <a:schemeClr val="bg1"/>
                </a:solidFill>
                <a:cs typeface="Poppins Regular"/>
              </a:rPr>
              <a:t>!</a:t>
            </a:r>
            <a:endParaRPr lang="en-US" sz="6000">
              <a:solidFill>
                <a:schemeClr val="bg1"/>
              </a:solidFill>
              <a:cs typeface="Poppins Regular"/>
            </a:endParaRPr>
          </a:p>
        </p:txBody>
      </p:sp>
      <p:pic>
        <p:nvPicPr>
          <p:cNvPr id="5" name="Picture 4" descr="A white rectangular sign with orange letters on it&#10;&#10;AI-generated content may be incorrect.">
            <a:extLst>
              <a:ext uri="{FF2B5EF4-FFF2-40B4-BE49-F238E27FC236}">
                <a16:creationId xmlns:a16="http://schemas.microsoft.com/office/drawing/2014/main" id="{1F8E504F-0350-D5A0-E91C-F2F16366F3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5262" y="5295742"/>
            <a:ext cx="7315200" cy="1565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20782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RedEenKind">
      <a:dk1>
        <a:srgbClr val="424242"/>
      </a:dk1>
      <a:lt1>
        <a:srgbClr val="FFFFFF"/>
      </a:lt1>
      <a:dk2>
        <a:srgbClr val="EE7402"/>
      </a:dk2>
      <a:lt2>
        <a:srgbClr val="FFFFFF"/>
      </a:lt2>
      <a:accent1>
        <a:srgbClr val="424242"/>
      </a:accent1>
      <a:accent2>
        <a:srgbClr val="ED7D31"/>
      </a:accent2>
      <a:accent3>
        <a:srgbClr val="FF0000"/>
      </a:accent3>
      <a:accent4>
        <a:srgbClr val="595959"/>
      </a:accent4>
      <a:accent5>
        <a:srgbClr val="FFFFFF"/>
      </a:accent5>
      <a:accent6>
        <a:srgbClr val="EE7402"/>
      </a:accent6>
      <a:hlink>
        <a:srgbClr val="424242"/>
      </a:hlink>
      <a:folHlink>
        <a:srgbClr val="424242"/>
      </a:folHlink>
    </a:clrScheme>
    <a:fontScheme name="Aangepast 1">
      <a:majorFont>
        <a:latin typeface="Poppins ExtraBold"/>
        <a:ea typeface=""/>
        <a:cs typeface=""/>
      </a:majorFont>
      <a:minorFont>
        <a:latin typeface="Poppins Regular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dad8a85-c1fe-4194-bdf4-187494f6a59f" xsi:nil="true"/>
    <SharedWithUsers xmlns="0dad8a85-c1fe-4194-bdf4-187494f6a59f">
      <UserInfo>
        <DisplayName>Rita Hoekerd</DisplayName>
        <AccountId>16</AccountId>
        <AccountType/>
      </UserInfo>
      <UserInfo>
        <DisplayName>Andries Schuttinga</DisplayName>
        <AccountId>37</AccountId>
        <AccountType/>
      </UserInfo>
    </SharedWithUsers>
    <lcf76f155ced4ddcb4097134ff3c332f xmlns="68275e3f-95db-4e84-a4cc-2b10bb4c3edf">
      <Terms xmlns="http://schemas.microsoft.com/office/infopath/2007/PartnerControls"/>
    </lcf76f155ced4ddcb4097134ff3c332f>
    <i2faa2ec895d45328bcbb707c41ee04e xmlns="68275e3f-95db-4e84-a4cc-2b10bb4c3edf">
      <Terms xmlns="http://schemas.microsoft.com/office/infopath/2007/PartnerControls"/>
    </i2faa2ec895d45328bcbb707c41ee04e>
    <hb018e57f3ec42bc8903e9b3f3c99538 xmlns="68275e3f-95db-4e84-a4cc-2b10bb4c3edf">
      <Terms xmlns="http://schemas.microsoft.com/office/infopath/2007/PartnerControls"/>
    </hb018e57f3ec42bc8903e9b3f3c99538>
    <Campagne xmlns="68275e3f-95db-4e84-a4cc-2b10bb4c3edf" xsi:nil="true"/>
    <kc27ac91c150499eb7019c62cb314ebc xmlns="68275e3f-95db-4e84-a4cc-2b10bb4c3edf">
      <Terms xmlns="http://schemas.microsoft.com/office/infopath/2007/PartnerControls"/>
    </kc27ac91c150499eb7019c62cb314ebc>
    <l8265efb03fc4712aa221181190211ec xmlns="68275e3f-95db-4e84-a4cc-2b10bb4c3edf">
      <Terms xmlns="http://schemas.microsoft.com/office/infopath/2007/PartnerControls"/>
    </l8265efb03fc4712aa221181190211ec>
    <Eigenaar xmlns="68275e3f-95db-4e84-a4cc-2b10bb4c3edf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5E033E139A3164291A116CE8C367872" ma:contentTypeVersion="28" ma:contentTypeDescription="Create a new document." ma:contentTypeScope="" ma:versionID="b6a548eb836c56ea89835affe350be73">
  <xsd:schema xmlns:xsd="http://www.w3.org/2001/XMLSchema" xmlns:xs="http://www.w3.org/2001/XMLSchema" xmlns:p="http://schemas.microsoft.com/office/2006/metadata/properties" xmlns:ns2="68275e3f-95db-4e84-a4cc-2b10bb4c3edf" xmlns:ns3="0dad8a85-c1fe-4194-bdf4-187494f6a59f" targetNamespace="http://schemas.microsoft.com/office/2006/metadata/properties" ma:root="true" ma:fieldsID="f1cb7503e416893a633a14573504a486" ns2:_="" ns3:_="">
    <xsd:import namespace="68275e3f-95db-4e84-a4cc-2b10bb4c3edf"/>
    <xsd:import namespace="0dad8a85-c1fe-4194-bdf4-187494f6a59f"/>
    <xsd:element name="properties">
      <xsd:complexType>
        <xsd:sequence>
          <xsd:element name="documentManagement">
            <xsd:complexType>
              <xsd:all>
                <xsd:element ref="ns2:hb018e57f3ec42bc8903e9b3f3c99538" minOccurs="0"/>
                <xsd:element ref="ns3:TaxCatchAll" minOccurs="0"/>
                <xsd:element ref="ns2:i2faa2ec895d45328bcbb707c41ee04e" minOccurs="0"/>
                <xsd:element ref="ns2:kc27ac91c150499eb7019c62cb314ebc" minOccurs="0"/>
                <xsd:element ref="ns2:l8265efb03fc4712aa221181190211ec" minOccurs="0"/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Campagne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  <xsd:element ref="ns2:Eigenaa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275e3f-95db-4e84-a4cc-2b10bb4c3edf" elementFormDefault="qualified">
    <xsd:import namespace="http://schemas.microsoft.com/office/2006/documentManagement/types"/>
    <xsd:import namespace="http://schemas.microsoft.com/office/infopath/2007/PartnerControls"/>
    <xsd:element name="hb018e57f3ec42bc8903e9b3f3c99538" ma:index="9" nillable="true" ma:taxonomy="true" ma:internalName="hb018e57f3ec42bc8903e9b3f3c99538" ma:taxonomyFieldName="Year" ma:displayName="Year" ma:default="" ma:fieldId="{1b018e57-f3ec-42bc-8903-e9b3f3c99538}" ma:sspId="a0bc3a11-e066-4af1-b61e-2950df2ccca1" ma:termSetId="b5c5a899-0e55-4b3b-8004-939b0a197c8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2faa2ec895d45328bcbb707c41ee04e" ma:index="12" nillable="true" ma:taxonomy="true" ma:internalName="i2faa2ec895d45328bcbb707c41ee04e" ma:taxonomyFieldName="Document_x0020_type" ma:displayName="Document type" ma:default="" ma:fieldId="{22faa2ec-895d-4532-8bcb-b707c41ee04e}" ma:sspId="a0bc3a11-e066-4af1-b61e-2950df2ccca1" ma:termSetId="83fc9479-84ff-478a-8c37-623a241763d1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kc27ac91c150499eb7019c62cb314ebc" ma:index="14" nillable="true" ma:taxonomy="true" ma:internalName="kc27ac91c150499eb7019c62cb314ebc" ma:taxonomyFieldName="Month" ma:displayName="Month" ma:default="" ma:fieldId="{4c27ac91-c150-499e-b701-9c62cb314ebc}" ma:sspId="a0bc3a11-e066-4af1-b61e-2950df2ccca1" ma:termSetId="8b700b80-5ab1-4acf-be8f-b21371108d63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l8265efb03fc4712aa221181190211ec" ma:index="16" nillable="true" ma:taxonomy="true" ma:internalName="l8265efb03fc4712aa221181190211ec" ma:taxonomyFieldName="Target_x0020_group" ma:displayName="Target group" ma:default="" ma:fieldId="{58265efb-03fc-4712-aa22-1181190211ec}" ma:sspId="a0bc3a11-e066-4af1-b61e-2950df2ccca1" ma:termSetId="6f9391c4-7654-4a1b-b65d-d93511d8c53a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MediaServiceMetadata" ma:index="17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8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21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22" nillable="true" ma:displayName="Tags" ma:internalName="MediaServiceAutoTags" ma:readOnly="true">
      <xsd:simpleType>
        <xsd:restriction base="dms:Text"/>
      </xsd:simple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5" nillable="true" ma:displayName="MediaServiceEventHashCode" ma:hidden="true" ma:internalName="MediaServiceEventHashCode" ma:readOnly="true">
      <xsd:simpleType>
        <xsd:restriction base="dms:Text"/>
      </xsd:simpleType>
    </xsd:element>
    <xsd:element name="Campagne" ma:index="28" nillable="true" ma:displayName="Campagne" ma:format="Dropdown" ma:internalName="Campagne">
      <xsd:simpleType>
        <xsd:restriction base="dms:Text">
          <xsd:maxLength value="255"/>
        </xsd:restriction>
      </xsd:simpleType>
    </xsd:element>
    <xsd:element name="MediaServiceLocation" ma:index="29" nillable="true" ma:displayName="Location" ma:internalName="MediaServiceLocation" ma:readOnly="true">
      <xsd:simpleType>
        <xsd:restriction base="dms:Text"/>
      </xsd:simpleType>
    </xsd:element>
    <xsd:element name="MediaLengthInSeconds" ma:index="3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32" nillable="true" ma:taxonomy="true" ma:internalName="lcf76f155ced4ddcb4097134ff3c332f" ma:taxonomyFieldName="MediaServiceImageTags" ma:displayName="Image Tags" ma:readOnly="false" ma:fieldId="{5cf76f15-5ced-4ddc-b409-7134ff3c332f}" ma:taxonomyMulti="true" ma:sspId="a0bc3a11-e066-4af1-b61e-2950df2ccca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3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3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Eigenaar" ma:index="35" nillable="true" ma:displayName="Eigenaar" ma:description="Geen aan wie de eigenaar is van het Project" ma:format="Dropdown" ma:internalName="Eigenaar">
      <xsd:simpleType>
        <xsd:restriction base="dms:Choice">
          <xsd:enumeration value="Simone"/>
          <xsd:enumeration value="Marian"/>
          <xsd:enumeration value="Jacobine"/>
          <xsd:enumeration value="Rita"/>
          <xsd:enumeration value="Jeanine"/>
          <xsd:enumeration value="Hanna"/>
          <xsd:enumeration value="Jorik"/>
          <xsd:enumeration value="Iris"/>
          <xsd:enumeration value="Annemarie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ad8a85-c1fe-4194-bdf4-187494f6a59f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71c72f96-ecad-4fb2-83d6-e6f31d9fac70}" ma:internalName="TaxCatchAll" ma:showField="CatchAllData" ma:web="0dad8a85-c1fe-4194-bdf4-187494f6a59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0A2CA9A-07FA-4E22-88C5-3ABB8B98BEE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F4AEFE3-B9F6-47C6-B433-3E528078736A}">
  <ds:schemaRefs>
    <ds:schemaRef ds:uri="0dad8a85-c1fe-4194-bdf4-187494f6a59f"/>
    <ds:schemaRef ds:uri="68275e3f-95db-4e84-a4cc-2b10bb4c3edf"/>
    <ds:schemaRef ds:uri="839ee2cc-cbf6-4632-85e5-0a37910a4c33"/>
    <ds:schemaRef ds:uri="cc5f1023-36bd-41ef-a357-6a0f9376772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178E5343-A340-4CC6-A54D-022975879F48}"/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17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Kantoorthema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Woordweb</vt:lpstr>
      <vt:lpstr>Knutselopdracht: poster maken!</vt:lpstr>
      <vt:lpstr>PowerPoint Presentation</vt:lpstr>
      <vt:lpstr>    In Oeganda worden vooral gehandicapte kinderen gediscrimineerd   waar of niet-waar?    </vt:lpstr>
      <vt:lpstr>   In Nederland bestaat geen discriminatie   waar of niet-waar?     </vt:lpstr>
      <vt:lpstr>   Pesten is een vorm van discriminatie   waar of niet-waar?      </vt:lpstr>
      <vt:lpstr>     Discriminatie is iemand anders behandelen omdat ze anders zijn dan jou   waar of niet-waar?       </vt:lpstr>
      <vt:lpstr>       Een kinderrecht is een afspraak over leuke dingen voor kinderen  waar of niet-waar?       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Jasper D</dc:creator>
  <cp:revision>96</cp:revision>
  <dcterms:created xsi:type="dcterms:W3CDTF">2019-04-03T14:21:49Z</dcterms:created>
  <dcterms:modified xsi:type="dcterms:W3CDTF">2025-10-20T13:15:30Z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0x010100C5E033E139A3164291A116CE8C367872</vt:lpwstr>
  </property>
  <property fmtid="{D5CDD505-2E9C-101B-9397-08002B2CF9AE}" pid="3" name="HAC Organisation">
    <vt:lpwstr/>
  </property>
  <property fmtid="{D5CDD505-2E9C-101B-9397-08002B2CF9AE}" pid="4" name="Year">
    <vt:lpwstr/>
  </property>
  <property fmtid="{D5CDD505-2E9C-101B-9397-08002B2CF9AE}" pid="5" name="MediaServiceImageTags">
    <vt:lpwstr/>
  </property>
  <property fmtid="{D5CDD505-2E9C-101B-9397-08002B2CF9AE}" pid="6" name="HAC_x0020_Organisation">
    <vt:lpwstr/>
  </property>
  <property fmtid="{D5CDD505-2E9C-101B-9397-08002B2CF9AE}" pid="7" name="Order">
    <vt:lpwstr>400.000000000000</vt:lpwstr>
  </property>
  <property fmtid="{D5CDD505-2E9C-101B-9397-08002B2CF9AE}" pid="8" name="xd_ProgID">
    <vt:lpwstr/>
  </property>
  <property fmtid="{D5CDD505-2E9C-101B-9397-08002B2CF9AE}" pid="9" name="_SourceUrl">
    <vt:lpwstr/>
  </property>
  <property fmtid="{D5CDD505-2E9C-101B-9397-08002B2CF9AE}" pid="10" name="_SharedFileIndex">
    <vt:lpwstr/>
  </property>
  <property fmtid="{D5CDD505-2E9C-101B-9397-08002B2CF9AE}" pid="11" name="ComplianceAssetId">
    <vt:lpwstr/>
  </property>
  <property fmtid="{D5CDD505-2E9C-101B-9397-08002B2CF9AE}" pid="12" name="TemplateUrl">
    <vt:lpwstr/>
  </property>
  <property fmtid="{D5CDD505-2E9C-101B-9397-08002B2CF9AE}" pid="13" name="_ExtendedDescription">
    <vt:lpwstr/>
  </property>
  <property fmtid="{D5CDD505-2E9C-101B-9397-08002B2CF9AE}" pid="14" name="xd_Signature">
    <vt:lpwstr/>
  </property>
  <property fmtid="{D5CDD505-2E9C-101B-9397-08002B2CF9AE}" pid="15" name="TriggerFlowInfo">
    <vt:lpwstr/>
  </property>
  <property fmtid="{D5CDD505-2E9C-101B-9397-08002B2CF9AE}" pid="16" name="Document_x0020_type">
    <vt:lpwstr/>
  </property>
  <property fmtid="{D5CDD505-2E9C-101B-9397-08002B2CF9AE}" pid="17" name="Month">
    <vt:lpwstr/>
  </property>
  <property fmtid="{D5CDD505-2E9C-101B-9397-08002B2CF9AE}" pid="18" name="Target_x0020_group">
    <vt:lpwstr/>
  </property>
  <property fmtid="{D5CDD505-2E9C-101B-9397-08002B2CF9AE}" pid="19" name="Target group">
    <vt:lpwstr/>
  </property>
  <property fmtid="{D5CDD505-2E9C-101B-9397-08002B2CF9AE}" pid="20" name="Document type">
    <vt:lpwstr/>
  </property>
</Properties>
</file>