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1"/>
  </p:notesMasterIdLst>
  <p:sldIdLst>
    <p:sldId id="279" r:id="rId5"/>
    <p:sldId id="263" r:id="rId6"/>
    <p:sldId id="267" r:id="rId7"/>
    <p:sldId id="291" r:id="rId8"/>
    <p:sldId id="292" r:id="rId9"/>
    <p:sldId id="295" r:id="rId10"/>
    <p:sldId id="307" r:id="rId11"/>
    <p:sldId id="306" r:id="rId12"/>
    <p:sldId id="296" r:id="rId13"/>
    <p:sldId id="301" r:id="rId14"/>
    <p:sldId id="300" r:id="rId15"/>
    <p:sldId id="302" r:id="rId16"/>
    <p:sldId id="303" r:id="rId17"/>
    <p:sldId id="304" r:id="rId18"/>
    <p:sldId id="305" r:id="rId19"/>
    <p:sldId id="285" r:id="rId20"/>
  </p:sldIdLst>
  <p:sldSz cx="12192000" cy="6858000"/>
  <p:notesSz cx="6858000" cy="9144000"/>
  <p:embeddedFontLst>
    <p:embeddedFont>
      <p:font typeface="Poppins ExtraBold" panose="00000900000000000000" pitchFamily="2" charset="0"/>
      <p:bold r:id="rId22"/>
      <p:italic r:id="rId23"/>
      <p:boldItalic r:id="rId24"/>
    </p:embeddedFont>
    <p:embeddedFont>
      <p:font typeface="Poppins Regular" panose="00000500000000000000" pitchFamily="2" charset="0"/>
      <p:regular r:id="rId2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7450AB-4D76-349E-468A-23210FDF8E10}" v="50" dt="2025-10-20T13:07:19.46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E0270918-964C-2771-80EB-303DBBC06B93}"/>
    <pc:docChg chg="delSld modSld sldOrd">
      <pc:chgData name="Jacolien Vreugdenhil" userId="S::jacolien.vreugdenhil@redeenkind.nl::909c52f6-8db4-4e36-8655-587b310fe010" providerId="AD" clId="Web-{E0270918-964C-2771-80EB-303DBBC06B93}" dt="2025-10-15T13:02:50.539" v="144"/>
      <pc:docMkLst>
        <pc:docMk/>
      </pc:docMkLst>
      <pc:sldChg chg="modSp">
        <pc:chgData name="Jacolien Vreugdenhil" userId="S::jacolien.vreugdenhil@redeenkind.nl::909c52f6-8db4-4e36-8655-587b310fe010" providerId="AD" clId="Web-{E0270918-964C-2771-80EB-303DBBC06B93}" dt="2025-10-15T12:57:12.184" v="11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E0270918-964C-2771-80EB-303DBBC06B93}" dt="2025-10-15T12:57:12.184" v="11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">
        <pc:chgData name="Jacolien Vreugdenhil" userId="S::jacolien.vreugdenhil@redeenkind.nl::909c52f6-8db4-4e36-8655-587b310fe010" providerId="AD" clId="Web-{E0270918-964C-2771-80EB-303DBBC06B93}" dt="2025-10-15T13:02:50.539" v="144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E0270918-964C-2771-80EB-303DBBC06B93}" dt="2025-10-15T12:57:42.060" v="20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">
        <pc:chgData name="Jacolien Vreugdenhil" userId="S::jacolien.vreugdenhil@redeenkind.nl::909c52f6-8db4-4e36-8655-587b310fe010" providerId="AD" clId="Web-{E0270918-964C-2771-80EB-303DBBC06B93}" dt="2025-10-15T13:02:41.383" v="142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E0270918-964C-2771-80EB-303DBBC06B93}" dt="2025-10-15T12:57:46.888" v="32" actId="20577"/>
          <ac:spMkLst>
            <pc:docMk/>
            <pc:sldMk cId="4210167508" sldId="296"/>
            <ac:spMk id="2" creationId="{352386F3-0334-1DD7-537B-BDA3E9AD92FF}"/>
          </ac:spMkLst>
        </pc:spChg>
        <pc:spChg chg="mod">
          <ac:chgData name="Jacolien Vreugdenhil" userId="S::jacolien.vreugdenhil@redeenkind.nl::909c52f6-8db4-4e36-8655-587b310fe010" providerId="AD" clId="Web-{E0270918-964C-2771-80EB-303DBBC06B93}" dt="2025-10-15T13:02:25.445" v="140" actId="1076"/>
          <ac:spMkLst>
            <pc:docMk/>
            <pc:sldMk cId="4210167508" sldId="296"/>
            <ac:spMk id="4" creationId="{2DD5AA89-1C84-D4F8-F4C1-8A6546566816}"/>
          </ac:spMkLst>
        </pc:spChg>
        <pc:picChg chg="add mod">
          <ac:chgData name="Jacolien Vreugdenhil" userId="S::jacolien.vreugdenhil@redeenkind.nl::909c52f6-8db4-4e36-8655-587b310fe010" providerId="AD" clId="Web-{E0270918-964C-2771-80EB-303DBBC06B93}" dt="2025-10-15T13:02:38.226" v="141" actId="14100"/>
          <ac:picMkLst>
            <pc:docMk/>
            <pc:sldMk cId="4210167508" sldId="296"/>
            <ac:picMk id="3" creationId="{ED2B1523-20C0-7D33-0EB1-40B27438288B}"/>
          </ac:picMkLst>
        </pc:picChg>
        <pc:picChg chg="add mod">
          <ac:chgData name="Jacolien Vreugdenhil" userId="S::jacolien.vreugdenhil@redeenkind.nl::909c52f6-8db4-4e36-8655-587b310fe010" providerId="AD" clId="Web-{E0270918-964C-2771-80EB-303DBBC06B93}" dt="2025-10-15T13:02:41.383" v="142" actId="1076"/>
          <ac:picMkLst>
            <pc:docMk/>
            <pc:sldMk cId="4210167508" sldId="296"/>
            <ac:picMk id="6" creationId="{165CF23B-6C25-A997-B68B-615EBB708AFD}"/>
          </ac:picMkLst>
        </pc:picChg>
      </pc:sldChg>
      <pc:sldChg chg="delSp modSp">
        <pc:chgData name="Jacolien Vreugdenhil" userId="S::jacolien.vreugdenhil@redeenkind.nl::909c52f6-8db4-4e36-8655-587b310fe010" providerId="AD" clId="Web-{E0270918-964C-2771-80EB-303DBBC06B93}" dt="2025-10-15T12:59:34.533" v="61" actId="20577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E0270918-964C-2771-80EB-303DBBC06B93}" dt="2025-10-15T12:59:34.533" v="61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">
        <pc:chgData name="Jacolien Vreugdenhil" userId="S::jacolien.vreugdenhil@redeenkind.nl::909c52f6-8db4-4e36-8655-587b310fe010" providerId="AD" clId="Web-{E0270918-964C-2771-80EB-303DBBC06B93}" dt="2025-10-15T12:59:56.831" v="64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E0270918-964C-2771-80EB-303DBBC06B93}" dt="2025-10-15T12:59:56.831" v="64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">
        <pc:chgData name="Jacolien Vreugdenhil" userId="S::jacolien.vreugdenhil@redeenkind.nl::909c52f6-8db4-4e36-8655-587b310fe010" providerId="AD" clId="Web-{E0270918-964C-2771-80EB-303DBBC06B93}" dt="2025-10-15T13:00:16.237" v="69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0270918-964C-2771-80EB-303DBBC06B93}" dt="2025-10-15T13:00:16.237" v="69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delSp modSp">
        <pc:chgData name="Jacolien Vreugdenhil" userId="S::jacolien.vreugdenhil@redeenkind.nl::909c52f6-8db4-4e36-8655-587b310fe010" providerId="AD" clId="Web-{E0270918-964C-2771-80EB-303DBBC06B93}" dt="2025-10-15T13:00:39.035" v="74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0270918-964C-2771-80EB-303DBBC06B93}" dt="2025-10-15T13:00:39.035" v="74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modSp">
        <pc:chgData name="Jacolien Vreugdenhil" userId="S::jacolien.vreugdenhil@redeenkind.nl::909c52f6-8db4-4e36-8655-587b310fe010" providerId="AD" clId="Web-{E0270918-964C-2771-80EB-303DBBC06B93}" dt="2025-10-15T13:00:58.223" v="78" actId="1076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0270918-964C-2771-80EB-303DBBC06B93}" dt="2025-10-15T13:00:56.567" v="77" actId="20577"/>
          <ac:spMkLst>
            <pc:docMk/>
            <pc:sldMk cId="2900264388" sldId="305"/>
            <ac:spMk id="2" creationId="{36EC7789-BEB3-84C9-2C1D-624D61509EE7}"/>
          </ac:spMkLst>
        </pc:spChg>
        <pc:picChg chg="mod">
          <ac:chgData name="Jacolien Vreugdenhil" userId="S::jacolien.vreugdenhil@redeenkind.nl::909c52f6-8db4-4e36-8655-587b310fe010" providerId="AD" clId="Web-{E0270918-964C-2771-80EB-303DBBC06B93}" dt="2025-10-15T13:00:58.223" v="78" actId="1076"/>
          <ac:picMkLst>
            <pc:docMk/>
            <pc:sldMk cId="2900264388" sldId="305"/>
            <ac:picMk id="3" creationId="{2A1134B1-40D4-0B49-B25C-73AC779D7E5F}"/>
          </ac:picMkLst>
        </pc:picChg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  <pc:sldChg chg="modSp">
        <pc:chgData name="Jacolien Vreugdenhil" userId="S::jacolien.vreugdenhil@redeenkind.nl::909c52f6-8db4-4e36-8655-587b310fe010" providerId="AD" clId="Web-{EF2212A1-D310-2550-6CC2-99BB786E9A82}" dt="2025-10-15T10:21:12.825" v="4" actId="14100"/>
        <pc:sldMkLst>
          <pc:docMk/>
          <pc:sldMk cId="188932835" sldId="300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05.918" v="3" actId="1076"/>
        <pc:sldMkLst>
          <pc:docMk/>
          <pc:sldMk cId="3392363752" sldId="302"/>
        </pc:sldMkLst>
        <pc:picChg chg="add mod">
          <ac:chgData name="Jacolien Vreugdenhil" userId="S::jacolien.vreugdenhil@redeenkind.nl::909c52f6-8db4-4e36-8655-587b310fe010" providerId="AD" clId="Web-{EF2212A1-D310-2550-6CC2-99BB786E9A82}" dt="2025-10-15T10:21:05.918" v="3" actId="1076"/>
          <ac:picMkLst>
            <pc:docMk/>
            <pc:sldMk cId="3392363752" sldId="302"/>
            <ac:picMk id="3" creationId="{BD3E80EB-F29C-A777-4AAF-2036613E1200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1:50.560" v="11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F2212A1-D310-2550-6CC2-99BB786E9A82}" dt="2025-10-15T10:21:44.685" v="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addSp modSp">
        <pc:chgData name="Jacolien Vreugdenhil" userId="S::jacolien.vreugdenhil@redeenkind.nl::909c52f6-8db4-4e36-8655-587b310fe010" providerId="AD" clId="Web-{EF2212A1-D310-2550-6CC2-99BB786E9A82}" dt="2025-10-15T10:22:28.154" v="16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F2212A1-D310-2550-6CC2-99BB786E9A82}" dt="2025-10-15T10:22:24.514" v="13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modSp">
        <pc:chgData name="Jacolien Vreugdenhil" userId="S::jacolien.vreugdenhil@redeenkind.nl::909c52f6-8db4-4e36-8655-587b310fe010" providerId="AD" clId="Web-{EF2212A1-D310-2550-6CC2-99BB786E9A82}" dt="2025-10-15T10:23:00.686" v="18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F2212A1-D310-2550-6CC2-99BB786E9A82}" dt="2025-10-15T10:23:00.686" v="18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  <pc:spChg chg="add mod">
          <ac:chgData name="Jacolien Vreugdenhil" userId="S::jacolien.vreugdenhil@redeenkind.nl::909c52f6-8db4-4e36-8655-587b310fe010" providerId="AD" clId="Web-{C18EA50A-EF41-BE1F-0416-9A63F925F350}" dt="2025-10-15T09:33:50.841" v="108" actId="20577"/>
          <ac:spMkLst>
            <pc:docMk/>
            <pc:sldMk cId="4210167508" sldId="296"/>
            <ac:spMk id="4" creationId="{2DD5AA89-1C84-D4F8-F4C1-8A6546566816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10:12:29.419" v="321" actId="1076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C18EA50A-EF41-BE1F-0416-9A63F925F350}" dt="2025-10-15T10:12:25.013" v="319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 new">
        <pc:chgData name="Jacolien Vreugdenhil" userId="S::jacolien.vreugdenhil@redeenkind.nl::909c52f6-8db4-4e36-8655-587b310fe010" providerId="AD" clId="Web-{C18EA50A-EF41-BE1F-0416-9A63F925F350}" dt="2025-10-15T10:01:43.880" v="217" actId="1076"/>
        <pc:sldMkLst>
          <pc:docMk/>
          <pc:sldMk cId="1637591244" sldId="301"/>
        </pc:sldMkLst>
        <pc:spChg chg="mod">
          <ac:chgData name="Jacolien Vreugdenhil" userId="S::jacolien.vreugdenhil@redeenkind.nl::909c52f6-8db4-4e36-8655-587b310fe010" providerId="AD" clId="Web-{C18EA50A-EF41-BE1F-0416-9A63F925F350}" dt="2025-10-15T10:01:43.880" v="217" actId="1076"/>
          <ac:spMkLst>
            <pc:docMk/>
            <pc:sldMk cId="1637591244" sldId="301"/>
            <ac:spMk id="2" creationId="{0BA0ADB9-1BA1-8157-136B-AA13988B1376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18.497" v="316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C18EA50A-EF41-BE1F-0416-9A63F925F350}" dt="2025-10-15T10:12:18.497" v="316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58.079" v="327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C18EA50A-EF41-BE1F-0416-9A63F925F350}" dt="2025-10-15T10:12:58.079" v="32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 add replId">
        <pc:chgData name="Jacolien Vreugdenhil" userId="S::jacolien.vreugdenhil@redeenkind.nl::909c52f6-8db4-4e36-8655-587b310fe010" providerId="AD" clId="Web-{C18EA50A-EF41-BE1F-0416-9A63F925F350}" dt="2025-10-15T10:13:13.050" v="331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C18EA50A-EF41-BE1F-0416-9A63F925F350}" dt="2025-10-15T10:13:13.050" v="33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33.616" v="336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C18EA50A-EF41-BE1F-0416-9A63F925F350}" dt="2025-10-15T10:13:33.616" v="336" actId="20577"/>
          <ac:spMkLst>
            <pc:docMk/>
            <pc:sldMk cId="2900264388" sldId="305"/>
            <ac:spMk id="2" creationId="{36EC7789-BEB3-84C9-2C1D-624D61509EE7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E17450AB-4D76-349E-468A-23210FDF8E10}"/>
    <pc:docChg chg="modSld">
      <pc:chgData name="Jacolien Vreugdenhil" userId="S::jacolien.vreugdenhil@redeenkind.nl::909c52f6-8db4-4e36-8655-587b310fe010" providerId="AD" clId="Web-{E17450AB-4D76-349E-468A-23210FDF8E10}" dt="2025-10-20T13:07:19.391" v="57" actId="20577"/>
      <pc:docMkLst>
        <pc:docMk/>
      </pc:docMkLst>
      <pc:sldChg chg="modSp">
        <pc:chgData name="Jacolien Vreugdenhil" userId="S::jacolien.vreugdenhil@redeenkind.nl::909c52f6-8db4-4e36-8655-587b310fe010" providerId="AD" clId="Web-{E17450AB-4D76-349E-468A-23210FDF8E10}" dt="2025-10-20T13:04:58.428" v="7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E17450AB-4D76-349E-468A-23210FDF8E10}" dt="2025-10-20T13:04:58.428" v="7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modSp">
        <pc:chgData name="Jacolien Vreugdenhil" userId="S::jacolien.vreugdenhil@redeenkind.nl::909c52f6-8db4-4e36-8655-587b310fe010" providerId="AD" clId="Web-{E17450AB-4D76-349E-468A-23210FDF8E10}" dt="2025-10-20T13:06:56.999" v="45" actId="1076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E17450AB-4D76-349E-468A-23210FDF8E10}" dt="2025-10-20T13:06:56.999" v="45" actId="1076"/>
          <ac:spMkLst>
            <pc:docMk/>
            <pc:sldMk cId="3336485070" sldId="295"/>
            <ac:spMk id="2" creationId="{C30DF9D4-FF4D-8A92-0ECF-4A8CFEA465A1}"/>
          </ac:spMkLst>
        </pc:spChg>
      </pc:sldChg>
      <pc:sldChg chg="modSp">
        <pc:chgData name="Jacolien Vreugdenhil" userId="S::jacolien.vreugdenhil@redeenkind.nl::909c52f6-8db4-4e36-8655-587b310fe010" providerId="AD" clId="Web-{E17450AB-4D76-349E-468A-23210FDF8E10}" dt="2025-10-20T13:07:19.391" v="57" actId="20577"/>
        <pc:sldMkLst>
          <pc:docMk/>
          <pc:sldMk cId="867222001" sldId="306"/>
        </pc:sldMkLst>
        <pc:spChg chg="mod">
          <ac:chgData name="Jacolien Vreugdenhil" userId="S::jacolien.vreugdenhil@redeenkind.nl::909c52f6-8db4-4e36-8655-587b310fe010" providerId="AD" clId="Web-{E17450AB-4D76-349E-468A-23210FDF8E10}" dt="2025-10-20T13:07:19.391" v="57" actId="20577"/>
          <ac:spMkLst>
            <pc:docMk/>
            <pc:sldMk cId="867222001" sldId="306"/>
            <ac:spMk id="2" creationId="{1132D1F7-A705-0AA1-DB40-5A1BD6C44062}"/>
          </ac:spMkLst>
        </pc:spChg>
      </pc:sldChg>
      <pc:sldChg chg="modSp">
        <pc:chgData name="Jacolien Vreugdenhil" userId="S::jacolien.vreugdenhil@redeenkind.nl::909c52f6-8db4-4e36-8655-587b310fe010" providerId="AD" clId="Web-{E17450AB-4D76-349E-468A-23210FDF8E10}" dt="2025-10-20T13:06:40.467" v="38" actId="20577"/>
        <pc:sldMkLst>
          <pc:docMk/>
          <pc:sldMk cId="8144218" sldId="307"/>
        </pc:sldMkLst>
        <pc:spChg chg="mod">
          <ac:chgData name="Jacolien Vreugdenhil" userId="S::jacolien.vreugdenhil@redeenkind.nl::909c52f6-8db4-4e36-8655-587b310fe010" providerId="AD" clId="Web-{E17450AB-4D76-349E-468A-23210FDF8E10}" dt="2025-10-20T13:06:40.467" v="38" actId="20577"/>
          <ac:spMkLst>
            <pc:docMk/>
            <pc:sldMk cId="8144218" sldId="307"/>
            <ac:spMk id="2" creationId="{EAF00E80-56EE-5324-89F2-40249366B5F3}"/>
          </ac:spMkLst>
        </pc:spChg>
      </pc:sldChg>
    </pc:docChg>
  </pc:docChgLst>
  <pc:docChgLst>
    <pc:chgData name="Jacolien Vreugdenhil" userId="S::jacolien.vreugdenhil@redeenkind.nl::909c52f6-8db4-4e36-8655-587b310fe010" providerId="AD" clId="Web-{00EA6C4E-8D9E-F4BA-4838-D0EA31D3F7E1}"/>
    <pc:docChg chg="addSld delSld modSld">
      <pc:chgData name="Jacolien Vreugdenhil" userId="S::jacolien.vreugdenhil@redeenkind.nl::909c52f6-8db4-4e36-8655-587b310fe010" providerId="AD" clId="Web-{00EA6C4E-8D9E-F4BA-4838-D0EA31D3F7E1}" dt="2025-10-15T15:12:18.994" v="12" actId="1076"/>
      <pc:docMkLst>
        <pc:docMk/>
      </pc:docMkLst>
      <pc:sldChg chg="addSp delSp modSp add mod replId modClrScheme chgLayout">
        <pc:chgData name="Jacolien Vreugdenhil" userId="S::jacolien.vreugdenhil@redeenkind.nl::909c52f6-8db4-4e36-8655-587b310fe010" providerId="AD" clId="Web-{00EA6C4E-8D9E-F4BA-4838-D0EA31D3F7E1}" dt="2025-10-15T15:12:18.994" v="12" actId="1076"/>
        <pc:sldMkLst>
          <pc:docMk/>
          <pc:sldMk cId="867222001" sldId="306"/>
        </pc:sldMkLst>
        <pc:spChg chg="mod ord">
          <ac:chgData name="Jacolien Vreugdenhil" userId="S::jacolien.vreugdenhil@redeenkind.nl::909c52f6-8db4-4e36-8655-587b310fe010" providerId="AD" clId="Web-{00EA6C4E-8D9E-F4BA-4838-D0EA31D3F7E1}" dt="2025-10-15T15:12:18.994" v="12" actId="1076"/>
          <ac:spMkLst>
            <pc:docMk/>
            <pc:sldMk cId="867222001" sldId="306"/>
            <ac:spMk id="2" creationId="{1132D1F7-A705-0AA1-DB40-5A1BD6C44062}"/>
          </ac:spMkLst>
        </pc:spChg>
        <pc:picChg chg="add mod ord modCrop">
          <ac:chgData name="Jacolien Vreugdenhil" userId="S::jacolien.vreugdenhil@redeenkind.nl::909c52f6-8db4-4e36-8655-587b310fe010" providerId="AD" clId="Web-{00EA6C4E-8D9E-F4BA-4838-D0EA31D3F7E1}" dt="2025-10-15T15:12:06.025" v="10"/>
          <ac:picMkLst>
            <pc:docMk/>
            <pc:sldMk cId="867222001" sldId="306"/>
            <ac:picMk id="3" creationId="{AABEB230-0B7B-B906-E471-E61842113AFA}"/>
          </ac:picMkLst>
        </pc:picChg>
      </pc:sldChg>
    </pc:docChg>
  </pc:docChgLst>
  <pc:docChgLst>
    <pc:chgData name="Jacolien Vreugdenhil" userId="S::jacolien.vreugdenhil@redeenkind.nl::909c52f6-8db4-4e36-8655-587b310fe010" providerId="AD" clId="Web-{4AA19721-CFB9-FE2F-85EF-1740A4F93802}"/>
    <pc:docChg chg="delSld modSld">
      <pc:chgData name="Jacolien Vreugdenhil" userId="S::jacolien.vreugdenhil@redeenkind.nl::909c52f6-8db4-4e36-8655-587b310fe010" providerId="AD" clId="Web-{4AA19721-CFB9-FE2F-85EF-1740A4F93802}" dt="2025-10-15T15:48:36.715" v="6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4AA19721-CFB9-FE2F-85EF-1740A4F93802}" dt="2025-10-15T15:48:08.667" v="5"/>
        <pc:sldMkLst>
          <pc:docMk/>
          <pc:sldMk cId="3336485070" sldId="295"/>
        </pc:sldMkLst>
        <pc:spChg chg="mod ord">
          <ac:chgData name="Jacolien Vreugdenhil" userId="S::jacolien.vreugdenhil@redeenkind.nl::909c52f6-8db4-4e36-8655-587b310fe010" providerId="AD" clId="Web-{4AA19721-CFB9-FE2F-85EF-1740A4F93802}" dt="2025-10-15T15:48:05.527" v="4" actId="1076"/>
          <ac:spMkLst>
            <pc:docMk/>
            <pc:sldMk cId="3336485070" sldId="295"/>
            <ac:spMk id="2" creationId="{C30DF9D4-FF4D-8A92-0ECF-4A8CFEA465A1}"/>
          </ac:spMkLst>
        </pc:spChg>
        <pc:picChg chg="add mod ord">
          <ac:chgData name="Jacolien Vreugdenhil" userId="S::jacolien.vreugdenhil@redeenkind.nl::909c52f6-8db4-4e36-8655-587b310fe010" providerId="AD" clId="Web-{4AA19721-CFB9-FE2F-85EF-1740A4F93802}" dt="2025-10-15T15:48:01.042" v="3"/>
          <ac:picMkLst>
            <pc:docMk/>
            <pc:sldMk cId="3336485070" sldId="295"/>
            <ac:picMk id="7" creationId="{58CB76C4-C569-0259-8C40-09B558A6812B}"/>
          </ac:picMkLst>
        </pc:picChg>
      </pc:sld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  <pc:docChgLst>
    <pc:chgData name="Jacolien Vreugdenhil" userId="S::jacolien.vreugdenhil@redeenkind.nl::909c52f6-8db4-4e36-8655-587b310fe010" providerId="AD" clId="Web-{F34DD275-0D67-056B-C335-FD87EAEEBA1B}"/>
    <pc:docChg chg="addSld modSld">
      <pc:chgData name="Jacolien Vreugdenhil" userId="S::jacolien.vreugdenhil@redeenkind.nl::909c52f6-8db4-4e36-8655-587b310fe010" providerId="AD" clId="Web-{F34DD275-0D67-056B-C335-FD87EAEEBA1B}" dt="2025-10-15T16:13:33.185" v="17" actId="1076"/>
      <pc:docMkLst>
        <pc:docMk/>
      </pc:docMkLst>
      <pc:sldChg chg="modSp">
        <pc:chgData name="Jacolien Vreugdenhil" userId="S::jacolien.vreugdenhil@redeenkind.nl::909c52f6-8db4-4e36-8655-587b310fe010" providerId="AD" clId="Web-{F34DD275-0D67-056B-C335-FD87EAEEBA1B}" dt="2025-10-15T16:13:33.185" v="17" actId="1076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F34DD275-0D67-056B-C335-FD87EAEEBA1B}" dt="2025-10-15T16:13:33.185" v="17" actId="1076"/>
          <ac:spMkLst>
            <pc:docMk/>
            <pc:sldMk cId="3336485070" sldId="295"/>
            <ac:spMk id="2" creationId="{C30DF9D4-FF4D-8A92-0ECF-4A8CFEA465A1}"/>
          </ac:spMkLst>
        </pc:spChg>
      </pc:sldChg>
      <pc:sldChg chg="modSp add replId">
        <pc:chgData name="Jacolien Vreugdenhil" userId="S::jacolien.vreugdenhil@redeenkind.nl::909c52f6-8db4-4e36-8655-587b310fe010" providerId="AD" clId="Web-{F34DD275-0D67-056B-C335-FD87EAEEBA1B}" dt="2025-10-15T16:13:03.825" v="2" actId="1076"/>
        <pc:sldMkLst>
          <pc:docMk/>
          <pc:sldMk cId="8144218" sldId="307"/>
        </pc:sldMkLst>
        <pc:spChg chg="mod">
          <ac:chgData name="Jacolien Vreugdenhil" userId="S::jacolien.vreugdenhil@redeenkind.nl::909c52f6-8db4-4e36-8655-587b310fe010" providerId="AD" clId="Web-{F34DD275-0D67-056B-C335-FD87EAEEBA1B}" dt="2025-10-15T16:13:03.825" v="2" actId="1076"/>
          <ac:spMkLst>
            <pc:docMk/>
            <pc:sldMk cId="8144218" sldId="307"/>
            <ac:spMk id="2" creationId="{EAF00E80-56EE-5324-89F2-40249366B5F3}"/>
          </ac:spMkLst>
        </pc:spChg>
        <pc:picChg chg="mod">
          <ac:chgData name="Jacolien Vreugdenhil" userId="S::jacolien.vreugdenhil@redeenkind.nl::909c52f6-8db4-4e36-8655-587b310fe010" providerId="AD" clId="Web-{F34DD275-0D67-056B-C335-FD87EAEEBA1B}" dt="2025-10-15T16:12:57.340" v="1"/>
          <ac:picMkLst>
            <pc:docMk/>
            <pc:sldMk cId="8144218" sldId="307"/>
            <ac:picMk id="7" creationId="{B067751D-2596-9712-8742-16345AAD52F3}"/>
          </ac:picMkLst>
        </pc:pic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  <pc:sldChg chg="modSp">
        <pc:chgData name="Jacolien Vreugdenhil" userId="S::jacolien.vreugdenhil@redeenkind.nl::909c52f6-8db4-4e36-8655-587b310fe010" providerId="AD" clId="Web-{D98D37D5-A3D3-61C7-899C-34B92666A61C}" dt="2025-10-15T10:26:33.346" v="4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D98D37D5-A3D3-61C7-899C-34B92666A61C}" dt="2025-10-15T10:26:28.752" v="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08.175" v="1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D98D37D5-A3D3-61C7-899C-34B92666A61C}" dt="2025-10-15T10:27:08.175" v="11" actId="20577"/>
          <ac:spMkLst>
            <pc:docMk/>
            <pc:sldMk cId="2900264388" sldId="305"/>
            <ac:spMk id="2" creationId="{36EC7789-BEB3-84C9-2C1D-624D61509EE7}"/>
          </ac:spMkLst>
        </pc:spChg>
        <pc:picChg chg="add mod">
          <ac:chgData name="Jacolien Vreugdenhil" userId="S::jacolien.vreugdenhil@redeenkind.nl::909c52f6-8db4-4e36-8655-587b310fe010" providerId="AD" clId="Web-{D98D37D5-A3D3-61C7-899C-34B92666A61C}" dt="2025-10-15T10:27:01.956" v="10" actId="1076"/>
          <ac:picMkLst>
            <pc:docMk/>
            <pc:sldMk cId="2900264388" sldId="305"/>
            <ac:picMk id="3" creationId="{2A1134B1-40D4-0B49-B25C-73AC779D7E5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oG5VDReqkYk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1" y="4370158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nl-NL" b="0">
                <a:ea typeface="+mj-lt"/>
                <a:cs typeface="+mj-lt"/>
              </a:rPr>
              <a:t>Video: Recht op een dak boven je hoofd</a:t>
            </a:r>
            <a:endParaRPr lang="en-US"/>
          </a:p>
          <a:p>
            <a:endParaRPr lang="nl-NL" b="0" dirty="0">
              <a:ea typeface="+mj-lt"/>
              <a:cs typeface="+mj-lt"/>
            </a:endParaRPr>
          </a:p>
          <a:p>
            <a:r>
              <a:rPr lang="nl-NL" b="0" dirty="0">
                <a:ea typeface="+mj-lt"/>
                <a:cs typeface="+mj-lt"/>
                <a:hlinkClick r:id="rId2"/>
              </a:rPr>
              <a:t>https://youtu.be/oG5VDReqkYk</a:t>
            </a:r>
            <a:endParaRPr lang="nl-NL"/>
          </a:p>
          <a:p>
            <a:endParaRPr lang="nl-NL" b="0" dirty="0">
              <a:cs typeface="Poppins ExtraBold"/>
            </a:endParaRPr>
          </a:p>
          <a:p>
            <a:endParaRPr lang="nl-NL" b="0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round hut with a straw roof&#10;&#10;AI-generated content may be incorrect.">
            <a:extLst>
              <a:ext uri="{FF2B5EF4-FFF2-40B4-BE49-F238E27FC236}">
                <a16:creationId xmlns:a16="http://schemas.microsoft.com/office/drawing/2014/main" id="{58CB76C4-C569-0259-8C40-09B558A681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378" r="-1" b="13997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672228" y="901828"/>
            <a:ext cx="4531896" cy="9985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dirty="0">
                <a:latin typeface="Poppins ExtraBold"/>
                <a:cs typeface="Poppins ExtraBold"/>
              </a:rPr>
              <a:t>Een school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CB46C-5BE1-BFBD-89BA-DB3184298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kids outside a hut with Kasubi Tombs in the background&#10;&#10;AI-generated content may be incorrect.">
            <a:extLst>
              <a:ext uri="{FF2B5EF4-FFF2-40B4-BE49-F238E27FC236}">
                <a16:creationId xmlns:a16="http://schemas.microsoft.com/office/drawing/2014/main" id="{B067751D-2596-9712-8742-16345AAD52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198" b="13198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00E80-56EE-5324-89F2-40249366B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17485" y="393287"/>
            <a:ext cx="4531896" cy="9985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dirty="0">
                <a:latin typeface="Poppins ExtraBold"/>
                <a:cs typeface="Poppins ExtraBold"/>
              </a:rPr>
              <a:t>Huis met </a:t>
            </a:r>
            <a:r>
              <a:rPr lang="en-US" sz="3100" dirty="0" err="1">
                <a:latin typeface="Poppins ExtraBold"/>
                <a:cs typeface="Poppins ExtraBold"/>
              </a:rPr>
              <a:t>rieten</a:t>
            </a:r>
            <a:r>
              <a:rPr lang="en-US" sz="3100" dirty="0">
                <a:latin typeface="Poppins ExtraBold"/>
                <a:cs typeface="Poppins ExtraBold"/>
              </a:rPr>
              <a:t> dak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814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7866B-2E67-8AB8-0838-4DF68A88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child squatting in front of a brick building&#10;&#10;AI-generated content may be incorrect.">
            <a:extLst>
              <a:ext uri="{FF2B5EF4-FFF2-40B4-BE49-F238E27FC236}">
                <a16:creationId xmlns:a16="http://schemas.microsoft.com/office/drawing/2014/main" id="{AABEB230-0B7B-B906-E471-E61842113A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1650" r="-1" b="-1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32D1F7-A705-0AA1-DB40-5A1BD6C44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6914" y="4475430"/>
            <a:ext cx="4531896" cy="9985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dirty="0" err="1">
                <a:latin typeface="Poppins ExtraBold"/>
                <a:cs typeface="Poppins ExtraBold"/>
              </a:rPr>
              <a:t>Stenen</a:t>
            </a:r>
            <a:r>
              <a:rPr lang="en-US" sz="3100" dirty="0">
                <a:latin typeface="Poppins ExtraBold"/>
                <a:cs typeface="Poppins ExtraBold"/>
              </a:rPr>
              <a:t> huis met </a:t>
            </a:r>
            <a:r>
              <a:rPr lang="en-US" sz="3100" dirty="0" err="1">
                <a:latin typeface="Poppins ExtraBold"/>
                <a:cs typeface="Poppins ExtraBold"/>
              </a:rPr>
              <a:t>golfplaten</a:t>
            </a:r>
            <a:r>
              <a:rPr lang="en-US" sz="3100" dirty="0">
                <a:latin typeface="Poppins ExtraBold"/>
                <a:cs typeface="Poppins ExtraBold"/>
              </a:rPr>
              <a:t> dak</a:t>
            </a:r>
          </a:p>
        </p:txBody>
      </p:sp>
    </p:spTree>
    <p:extLst>
      <p:ext uri="{BB962C8B-B14F-4D97-AF65-F5344CB8AC3E}">
        <p14:creationId xmlns:p14="http://schemas.microsoft.com/office/powerpoint/2010/main" val="867222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Knutselopdracht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5AA89-1C84-D4F8-F4C1-8A6546566816}"/>
              </a:ext>
            </a:extLst>
          </p:cNvPr>
          <p:cNvSpPr txBox="1"/>
          <p:nvPr/>
        </p:nvSpPr>
        <p:spPr>
          <a:xfrm>
            <a:off x="3052769" y="1908844"/>
            <a:ext cx="5673967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>
                <a:cs typeface="Poppins Regular"/>
              </a:rPr>
              <a:t>Teken je </a:t>
            </a:r>
            <a:r>
              <a:rPr lang="en-US" sz="6000" err="1">
                <a:cs typeface="Poppins Regular"/>
              </a:rPr>
              <a:t>droomhuis</a:t>
            </a:r>
            <a:r>
              <a:rPr lang="en-US" sz="6000">
                <a:cs typeface="Poppins Regular"/>
              </a:rPr>
              <a:t>, </a:t>
            </a:r>
            <a:r>
              <a:rPr lang="en-US" sz="6000" err="1">
                <a:cs typeface="Poppins Regular"/>
              </a:rPr>
              <a:t>laat</a:t>
            </a:r>
            <a:r>
              <a:rPr lang="en-US" sz="6000">
                <a:cs typeface="Poppins Regular"/>
              </a:rPr>
              <a:t> </a:t>
            </a:r>
            <a:r>
              <a:rPr lang="en-US" sz="6000" err="1">
                <a:cs typeface="Poppins Regular"/>
              </a:rPr>
              <a:t>ook</a:t>
            </a:r>
            <a:r>
              <a:rPr lang="en-US" sz="6000">
                <a:cs typeface="Poppins Regular"/>
              </a:rPr>
              <a:t> de </a:t>
            </a:r>
            <a:r>
              <a:rPr lang="en-US" sz="6000" err="1">
                <a:cs typeface="Poppins Regular"/>
              </a:rPr>
              <a:t>binnenkant</a:t>
            </a:r>
            <a:r>
              <a:rPr lang="en-US" sz="6000">
                <a:cs typeface="Poppins Regular"/>
              </a:rPr>
              <a:t> </a:t>
            </a:r>
            <a:r>
              <a:rPr lang="en-US" sz="6000" err="1">
                <a:cs typeface="Poppins Regular"/>
              </a:rPr>
              <a:t>zien</a:t>
            </a:r>
            <a:endParaRPr lang="en-US" err="1"/>
          </a:p>
        </p:txBody>
      </p:sp>
      <p:pic>
        <p:nvPicPr>
          <p:cNvPr id="3" name="Picture 2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ED2B1523-20C0-7D33-0EB1-40B274382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496" y="2490941"/>
            <a:ext cx="2536581" cy="2576879"/>
          </a:xfrm>
          <a:prstGeom prst="rect">
            <a:avLst/>
          </a:prstGeom>
        </p:spPr>
      </p:pic>
      <p:pic>
        <p:nvPicPr>
          <p:cNvPr id="6" name="Picture 5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165CF23B-6C25-A997-B68B-615EBB708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37" y="2311173"/>
            <a:ext cx="27241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0ADB9-1BA1-8157-136B-AA13988B1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394" y="1575582"/>
            <a:ext cx="7068039" cy="31136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cs typeface="Poppins ExtraBold"/>
              </a:rPr>
              <a:t>Quiz: </a:t>
            </a:r>
            <a:r>
              <a:rPr lang="en-US" sz="6600" err="1">
                <a:cs typeface="Poppins ExtraBold"/>
              </a:rPr>
              <a:t>wie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weet</a:t>
            </a:r>
            <a:r>
              <a:rPr lang="en-US" sz="6600">
                <a:cs typeface="Poppins ExtraBold"/>
              </a:rPr>
              <a:t> het </a:t>
            </a:r>
            <a:r>
              <a:rPr lang="en-US" sz="6600" err="1">
                <a:cs typeface="Poppins ExtraBold"/>
              </a:rPr>
              <a:t>goede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antwoord</a:t>
            </a:r>
            <a:r>
              <a:rPr lang="en-US" sz="6600">
                <a:cs typeface="Poppins Extra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7591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84EC-630D-D3BC-E744-A45CBF2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In Oeganda leven de meeste mensen in hutten van steen, klei, hout en riet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 waar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893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CD02-DFA3-F937-922D-E8E52229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4226-0CD1-181E-D0B6-E188B5D4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In Nederland kunnen de huizen goed de kou binnenlaten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  <a:endParaRPr lang="en-US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BD3E80EB-F29C-A777-4AAF-2036613E1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96" y="4738525"/>
            <a:ext cx="1689195" cy="174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6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C5F4-28E4-39E7-FFBA-042E0C21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39D-E7E7-FD0D-33DC-CFDF022A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Een kinderrecht is een afspraak over dingen die kinderen nodig hebben om ze te beschermen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036114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C658-1ADD-F367-80B7-3C310B90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5924-229D-1906-CBA2-FD51707B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Het onderdak en een huis is een kinderrecht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  </a:t>
            </a:r>
            <a:endParaRPr lang="en-US"/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083107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A848-D35A-EC19-C966-9666E44D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7789-BEB3-84C9-2C1D-624D6150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Ieder jaar naar het pretpark is een kinderrecht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group of people with a heart above them&#10;&#10;AI-generated content may be incorrect.">
            <a:extLst>
              <a:ext uri="{FF2B5EF4-FFF2-40B4-BE49-F238E27FC236}">
                <a16:creationId xmlns:a16="http://schemas.microsoft.com/office/drawing/2014/main" id="{2A1134B1-40D4-0B49-B25C-73AC779D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889" y="4603243"/>
            <a:ext cx="1844920" cy="18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64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Props1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8A17CB-4AA7-4CA4-AC2B-FC6E62FF56D0}"/>
</file>

<file path=customXml/itemProps3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Knutselopdracht</vt:lpstr>
      <vt:lpstr>PowerPoint Presentation</vt:lpstr>
      <vt:lpstr>    In Oeganda leven de meeste mensen in hutten van steen, klei, hout en riet    waar of niet-waar?    </vt:lpstr>
      <vt:lpstr>   In Nederland kunnen de huizen goed de kou binnenlaten waar of niet-waar?     </vt:lpstr>
      <vt:lpstr>    Een kinderrecht is een afspraak over dingen die kinderen nodig hebben om ze te beschermen   waar of niet-waar?      </vt:lpstr>
      <vt:lpstr>     Het onderdak en een huis is een kinderrecht   waar of niet-waar?       </vt:lpstr>
      <vt:lpstr>      Ieder jaar naar het pretpark is een kinderrecht   waar of niet-waar?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40</cp:revision>
  <dcterms:created xsi:type="dcterms:W3CDTF">2019-04-03T14:21:49Z</dcterms:created>
  <dcterms:modified xsi:type="dcterms:W3CDTF">2025-10-20T13:07:19Z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