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4"/>
  </p:notesMasterIdLst>
  <p:sldIdLst>
    <p:sldId id="279" r:id="rId5"/>
    <p:sldId id="263" r:id="rId6"/>
    <p:sldId id="267" r:id="rId7"/>
    <p:sldId id="291" r:id="rId8"/>
    <p:sldId id="292" r:id="rId9"/>
    <p:sldId id="295" r:id="rId10"/>
    <p:sldId id="307" r:id="rId11"/>
    <p:sldId id="298" r:id="rId12"/>
    <p:sldId id="296" r:id="rId13"/>
    <p:sldId id="297" r:id="rId14"/>
    <p:sldId id="299" r:id="rId15"/>
    <p:sldId id="301" r:id="rId16"/>
    <p:sldId id="300" r:id="rId17"/>
    <p:sldId id="302" r:id="rId18"/>
    <p:sldId id="303" r:id="rId19"/>
    <p:sldId id="304" r:id="rId20"/>
    <p:sldId id="305" r:id="rId21"/>
    <p:sldId id="306" r:id="rId22"/>
    <p:sldId id="285" r:id="rId23"/>
  </p:sldIdLst>
  <p:sldSz cx="12192000" cy="6858000"/>
  <p:notesSz cx="6858000" cy="9144000"/>
  <p:embeddedFontLst>
    <p:embeddedFont>
      <p:font typeface="Poppins ExtraBold" panose="00000900000000000000" pitchFamily="2" charset="0"/>
      <p:bold r:id="rId25"/>
      <p:italic r:id="rId26"/>
      <p:boldItalic r:id="rId27"/>
    </p:embeddedFont>
    <p:embeddedFont>
      <p:font typeface="Poppins Regular" panose="00000500000000000000" pitchFamily="2" charset="0"/>
      <p:regular r:id="rId28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5407CA-193B-D8AB-8F08-2B7FE10074DE}" v="7" dt="2025-10-22T13:55:27.395"/>
    <p1510:client id="{835C5918-FE17-F941-806E-254F1823AE34}" v="10" dt="2025-10-22T13:42:18.509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5F6E6A76-F607-C977-AB15-C76829127701}"/>
    <pc:docChg chg="addSld delSld">
      <pc:chgData name="Jacolien Vreugdenhil" userId="S::jacolien.vreugdenhil@redeenkind.nl::909c52f6-8db4-4e36-8655-587b310fe010" providerId="AD" clId="Web-{5F6E6A76-F607-C977-AB15-C76829127701}" dt="2025-10-15T12:17:38.967" v="1"/>
      <pc:docMkLst>
        <pc:docMk/>
      </pc:docMkLst>
      <pc:sldChg chg="add del">
        <pc:chgData name="Jacolien Vreugdenhil" userId="S::jacolien.vreugdenhil@redeenkind.nl::909c52f6-8db4-4e36-8655-587b310fe010" providerId="AD" clId="Web-{5F6E6A76-F607-C977-AB15-C76829127701}" dt="2025-10-15T12:17:38.967" v="1"/>
        <pc:sldMkLst>
          <pc:docMk/>
          <pc:sldMk cId="2576207824" sldId="285"/>
        </pc:sldMkLst>
      </pc:sldChg>
    </pc:docChg>
  </pc:docChgLst>
  <pc:docChgLst>
    <pc:chgData name="Jacolien Vreugdenhil" userId="S::jacolien.vreugdenhil@redeenkind.nl::909c52f6-8db4-4e36-8655-587b310fe010" providerId="AD" clId="Web-{835C5918-FE17-F941-806E-254F1823AE34}"/>
    <pc:docChg chg="modSld">
      <pc:chgData name="Jacolien Vreugdenhil" userId="S::jacolien.vreugdenhil@redeenkind.nl::909c52f6-8db4-4e36-8655-587b310fe010" providerId="AD" clId="Web-{835C5918-FE17-F941-806E-254F1823AE34}" dt="2025-10-22T13:42:18.509" v="12" actId="20577"/>
      <pc:docMkLst>
        <pc:docMk/>
      </pc:docMkLst>
      <pc:sldChg chg="modSp">
        <pc:chgData name="Jacolien Vreugdenhil" userId="S::jacolien.vreugdenhil@redeenkind.nl::909c52f6-8db4-4e36-8655-587b310fe010" providerId="AD" clId="Web-{835C5918-FE17-F941-806E-254F1823AE34}" dt="2025-10-22T13:40:37.586" v="0" actId="1076"/>
        <pc:sldMkLst>
          <pc:docMk/>
          <pc:sldMk cId="2620014033" sldId="279"/>
        </pc:sldMkLst>
        <pc:picChg chg="mod">
          <ac:chgData name="Jacolien Vreugdenhil" userId="S::jacolien.vreugdenhil@redeenkind.nl::909c52f6-8db4-4e36-8655-587b310fe010" providerId="AD" clId="Web-{835C5918-FE17-F941-806E-254F1823AE34}" dt="2025-10-22T13:40:37.586" v="0" actId="1076"/>
          <ac:picMkLst>
            <pc:docMk/>
            <pc:sldMk cId="2620014033" sldId="279"/>
            <ac:picMk id="7" creationId="{0A9A5F24-9216-220B-A85B-FAD218859AB0}"/>
          </ac:picMkLst>
        </pc:picChg>
      </pc:sldChg>
      <pc:sldChg chg="modSp">
        <pc:chgData name="Jacolien Vreugdenhil" userId="S::jacolien.vreugdenhil@redeenkind.nl::909c52f6-8db4-4e36-8655-587b310fe010" providerId="AD" clId="Web-{835C5918-FE17-F941-806E-254F1823AE34}" dt="2025-10-22T13:42:18.509" v="12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835C5918-FE17-F941-806E-254F1823AE34}" dt="2025-10-22T13:42:18.509" v="12" actId="20577"/>
          <ac:spMkLst>
            <pc:docMk/>
            <pc:sldMk cId="2152633730" sldId="292"/>
            <ac:spMk id="2" creationId="{C0CB583E-8FD3-DF9B-9DFE-59D2131485E2}"/>
          </ac:spMkLst>
        </pc:spChg>
      </pc:sldChg>
    </pc:docChg>
  </pc:docChgLst>
  <pc:docChgLst>
    <pc:chgData name="Jacolien Vreugdenhil" userId="S::jacolien.vreugdenhil@redeenkind.nl::909c52f6-8db4-4e36-8655-587b310fe010" providerId="AD" clId="Web-{396B8E20-B5F2-C6D6-BC5F-8BF0DDA42DA3}"/>
    <pc:docChg chg="sldOrd">
      <pc:chgData name="Jacolien Vreugdenhil" userId="S::jacolien.vreugdenhil@redeenkind.nl::909c52f6-8db4-4e36-8655-587b310fe010" providerId="AD" clId="Web-{396B8E20-B5F2-C6D6-BC5F-8BF0DDA42DA3}" dt="2025-10-15T12:10:28.865" v="0"/>
      <pc:docMkLst>
        <pc:docMk/>
      </pc:docMkLst>
      <pc:sldChg chg="ord">
        <pc:chgData name="Jacolien Vreugdenhil" userId="S::jacolien.vreugdenhil@redeenkind.nl::909c52f6-8db4-4e36-8655-587b310fe010" providerId="AD" clId="Web-{396B8E20-B5F2-C6D6-BC5F-8BF0DDA42DA3}" dt="2025-10-15T12:10:28.865" v="0"/>
        <pc:sldMkLst>
          <pc:docMk/>
          <pc:sldMk cId="4152756055" sldId="263"/>
        </pc:sldMkLst>
      </pc:sldChg>
    </pc:docChg>
  </pc:docChgLst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  <pc:sldChg chg="modSp">
        <pc:chgData name="Jacolien Vreugdenhil" userId="S::jacolien.vreugdenhil@redeenkind.nl::909c52f6-8db4-4e36-8655-587b310fe010" providerId="AD" clId="Web-{EF2212A1-D310-2550-6CC2-99BB786E9A82}" dt="2025-10-15T10:21:12.825" v="4" actId="14100"/>
        <pc:sldMkLst>
          <pc:docMk/>
          <pc:sldMk cId="188932835" sldId="300"/>
        </pc:sldMkLst>
        <pc:picChg chg="mod">
          <ac:chgData name="Jacolien Vreugdenhil" userId="S::jacolien.vreugdenhil@redeenkind.nl::909c52f6-8db4-4e36-8655-587b310fe010" providerId="AD" clId="Web-{EF2212A1-D310-2550-6CC2-99BB786E9A82}" dt="2025-10-15T10:21:12.825" v="4" actId="14100"/>
          <ac:picMkLst>
            <pc:docMk/>
            <pc:sldMk cId="188932835" sldId="300"/>
            <ac:picMk id="4" creationId="{72A4C307-BE7D-D574-EB84-4A9FD571B7A1}"/>
          </ac:picMkLst>
        </pc:picChg>
      </pc:sldChg>
      <pc:sldChg chg="addSp modSp">
        <pc:chgData name="Jacolien Vreugdenhil" userId="S::jacolien.vreugdenhil@redeenkind.nl::909c52f6-8db4-4e36-8655-587b310fe010" providerId="AD" clId="Web-{EF2212A1-D310-2550-6CC2-99BB786E9A82}" dt="2025-10-15T10:21:05.918" v="3" actId="1076"/>
        <pc:sldMkLst>
          <pc:docMk/>
          <pc:sldMk cId="3392363752" sldId="302"/>
        </pc:sldMkLst>
        <pc:picChg chg="add mod">
          <ac:chgData name="Jacolien Vreugdenhil" userId="S::jacolien.vreugdenhil@redeenkind.nl::909c52f6-8db4-4e36-8655-587b310fe010" providerId="AD" clId="Web-{EF2212A1-D310-2550-6CC2-99BB786E9A82}" dt="2025-10-15T10:21:05.918" v="3" actId="1076"/>
          <ac:picMkLst>
            <pc:docMk/>
            <pc:sldMk cId="3392363752" sldId="302"/>
            <ac:picMk id="3" creationId="{BD3E80EB-F29C-A777-4AAF-2036613E1200}"/>
          </ac:picMkLst>
        </pc:picChg>
      </pc:sldChg>
      <pc:sldChg chg="addSp modSp">
        <pc:chgData name="Jacolien Vreugdenhil" userId="S::jacolien.vreugdenhil@redeenkind.nl::909c52f6-8db4-4e36-8655-587b310fe010" providerId="AD" clId="Web-{EF2212A1-D310-2550-6CC2-99BB786E9A82}" dt="2025-10-15T10:21:50.560" v="11" actId="14100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EF2212A1-D310-2550-6CC2-99BB786E9A82}" dt="2025-10-15T10:21:44.685" v="7" actId="20577"/>
          <ac:spMkLst>
            <pc:docMk/>
            <pc:sldMk cId="3036114572" sldId="303"/>
            <ac:spMk id="2" creationId="{7BBDC39D-E7E7-FD0D-33DC-CFDF022AA5B7}"/>
          </ac:spMkLst>
        </pc:spChg>
        <pc:picChg chg="add mod">
          <ac:chgData name="Jacolien Vreugdenhil" userId="S::jacolien.vreugdenhil@redeenkind.nl::909c52f6-8db4-4e36-8655-587b310fe010" providerId="AD" clId="Web-{EF2212A1-D310-2550-6CC2-99BB786E9A82}" dt="2025-10-15T10:21:50.560" v="11" actId="14100"/>
          <ac:picMkLst>
            <pc:docMk/>
            <pc:sldMk cId="3036114572" sldId="303"/>
            <ac:picMk id="3" creationId="{5B51BD59-843D-538D-E913-6E0104C913FE}"/>
          </ac:picMkLst>
        </pc:picChg>
      </pc:sldChg>
      <pc:sldChg chg="addSp modSp">
        <pc:chgData name="Jacolien Vreugdenhil" userId="S::jacolien.vreugdenhil@redeenkind.nl::909c52f6-8db4-4e36-8655-587b310fe010" providerId="AD" clId="Web-{EF2212A1-D310-2550-6CC2-99BB786E9A82}" dt="2025-10-15T10:22:28.154" v="16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EF2212A1-D310-2550-6CC2-99BB786E9A82}" dt="2025-10-15T10:22:24.514" v="13" actId="20577"/>
          <ac:spMkLst>
            <pc:docMk/>
            <pc:sldMk cId="2083107311" sldId="304"/>
            <ac:spMk id="2" creationId="{FD8E5924-229D-1906-CBA2-FD51707B50AF}"/>
          </ac:spMkLst>
        </pc:spChg>
        <pc:picChg chg="add mod">
          <ac:chgData name="Jacolien Vreugdenhil" userId="S::jacolien.vreugdenhil@redeenkind.nl::909c52f6-8db4-4e36-8655-587b310fe010" providerId="AD" clId="Web-{EF2212A1-D310-2550-6CC2-99BB786E9A82}" dt="2025-10-15T10:22:28.154" v="16" actId="1076"/>
          <ac:picMkLst>
            <pc:docMk/>
            <pc:sldMk cId="2083107311" sldId="304"/>
            <ac:picMk id="3" creationId="{4572471A-A44A-31FD-9F4C-04405E0E54CD}"/>
          </ac:picMkLst>
        </pc:picChg>
      </pc:sldChg>
      <pc:sldChg chg="modSp">
        <pc:chgData name="Jacolien Vreugdenhil" userId="S::jacolien.vreugdenhil@redeenkind.nl::909c52f6-8db4-4e36-8655-587b310fe010" providerId="AD" clId="Web-{EF2212A1-D310-2550-6CC2-99BB786E9A82}" dt="2025-10-15T10:23:00.686" v="18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EF2212A1-D310-2550-6CC2-99BB786E9A82}" dt="2025-10-15T10:23:00.686" v="18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3D5407CA-193B-D8AB-8F08-2B7FE10074DE}"/>
    <pc:docChg chg="modSld">
      <pc:chgData name="Jacolien Vreugdenhil" userId="S::jacolien.vreugdenhil@redeenkind.nl::909c52f6-8db4-4e36-8655-587b310fe010" providerId="AD" clId="Web-{3D5407CA-193B-D8AB-8F08-2B7FE10074DE}" dt="2025-10-22T13:55:26.145" v="4"/>
      <pc:docMkLst>
        <pc:docMk/>
      </pc:docMkLst>
      <pc:sldChg chg="modSp">
        <pc:chgData name="Jacolien Vreugdenhil" userId="S::jacolien.vreugdenhil@redeenkind.nl::909c52f6-8db4-4e36-8655-587b310fe010" providerId="AD" clId="Web-{3D5407CA-193B-D8AB-8F08-2B7FE10074DE}" dt="2025-10-22T13:51:14.953" v="3"/>
        <pc:sldMkLst>
          <pc:docMk/>
          <pc:sldMk cId="3336485070" sldId="295"/>
        </pc:sldMkLst>
        <pc:picChg chg="mod">
          <ac:chgData name="Jacolien Vreugdenhil" userId="S::jacolien.vreugdenhil@redeenkind.nl::909c52f6-8db4-4e36-8655-587b310fe010" providerId="AD" clId="Web-{3D5407CA-193B-D8AB-8F08-2B7FE10074DE}" dt="2025-10-22T13:51:14.953" v="3"/>
          <ac:picMkLst>
            <pc:docMk/>
            <pc:sldMk cId="3336485070" sldId="295"/>
            <ac:picMk id="5" creationId="{682C90C9-0C8E-0604-19F0-C30742A68542}"/>
          </ac:picMkLst>
        </pc:picChg>
      </pc:sldChg>
      <pc:sldChg chg="modSp">
        <pc:chgData name="Jacolien Vreugdenhil" userId="S::jacolien.vreugdenhil@redeenkind.nl::909c52f6-8db4-4e36-8655-587b310fe010" providerId="AD" clId="Web-{3D5407CA-193B-D8AB-8F08-2B7FE10074DE}" dt="2025-10-22T13:55:26.145" v="4"/>
        <pc:sldMkLst>
          <pc:docMk/>
          <pc:sldMk cId="1795333763" sldId="298"/>
        </pc:sldMkLst>
        <pc:picChg chg="mod">
          <ac:chgData name="Jacolien Vreugdenhil" userId="S::jacolien.vreugdenhil@redeenkind.nl::909c52f6-8db4-4e36-8655-587b310fe010" providerId="AD" clId="Web-{3D5407CA-193B-D8AB-8F08-2B7FE10074DE}" dt="2025-10-22T13:55:26.145" v="4"/>
          <ac:picMkLst>
            <pc:docMk/>
            <pc:sldMk cId="1795333763" sldId="298"/>
            <ac:picMk id="16" creationId="{33EAE46C-204E-EB15-242E-9F40A6FD337B}"/>
          </ac:picMkLst>
        </pc:picChg>
      </pc:sldChg>
      <pc:sldChg chg="addSp delSp modSp">
        <pc:chgData name="Jacolien Vreugdenhil" userId="S::jacolien.vreugdenhil@redeenkind.nl::909c52f6-8db4-4e36-8655-587b310fe010" providerId="AD" clId="Web-{3D5407CA-193B-D8AB-8F08-2B7FE10074DE}" dt="2025-10-22T13:49:15.246" v="2"/>
        <pc:sldMkLst>
          <pc:docMk/>
          <pc:sldMk cId="2536593837" sldId="307"/>
        </pc:sldMkLst>
        <pc:spChg chg="mod">
          <ac:chgData name="Jacolien Vreugdenhil" userId="S::jacolien.vreugdenhil@redeenkind.nl::909c52f6-8db4-4e36-8655-587b310fe010" providerId="AD" clId="Web-{3D5407CA-193B-D8AB-8F08-2B7FE10074DE}" dt="2025-10-22T13:49:06.683" v="1"/>
          <ac:spMkLst>
            <pc:docMk/>
            <pc:sldMk cId="2536593837" sldId="307"/>
            <ac:spMk id="2" creationId="{87A7C4AC-AFB9-6C7D-88B3-E7C7465D67E1}"/>
          </ac:spMkLst>
        </pc:spChg>
        <pc:spChg chg="add del">
          <ac:chgData name="Jacolien Vreugdenhil" userId="S::jacolien.vreugdenhil@redeenkind.nl::909c52f6-8db4-4e36-8655-587b310fe010" providerId="AD" clId="Web-{3D5407CA-193B-D8AB-8F08-2B7FE10074DE}" dt="2025-10-22T13:49:15.246" v="2"/>
          <ac:spMkLst>
            <pc:docMk/>
            <pc:sldMk cId="2536593837" sldId="307"/>
            <ac:spMk id="11" creationId="{16C36F81-D908-1271-8557-E52341EAEBEF}"/>
          </ac:spMkLst>
        </pc:spChg>
        <pc:picChg chg="mod">
          <ac:chgData name="Jacolien Vreugdenhil" userId="S::jacolien.vreugdenhil@redeenkind.nl::909c52f6-8db4-4e36-8655-587b310fe010" providerId="AD" clId="Web-{3D5407CA-193B-D8AB-8F08-2B7FE10074DE}" dt="2025-10-22T13:49:06.683" v="1"/>
          <ac:picMkLst>
            <pc:docMk/>
            <pc:sldMk cId="2536593837" sldId="307"/>
            <ac:picMk id="6" creationId="{AC2368A5-6E83-2F56-D21B-3DCC2C3B1169}"/>
          </ac:picMkLst>
        </pc:picChg>
      </pc:sldChg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  <pc:picChg chg="add mod ord">
          <ac:chgData name="Jacolien Vreugdenhil" userId="S::jacolien.vreugdenhil@redeenkind.nl::909c52f6-8db4-4e36-8655-587b310fe010" providerId="AD" clId="Web-{C18EA50A-EF41-BE1F-0416-9A63F925F350}" dt="2025-10-15T09:30:56.897" v="54"/>
          <ac:picMkLst>
            <pc:docMk/>
            <pc:sldMk cId="3336485070" sldId="295"/>
            <ac:picMk id="5" creationId="{682C90C9-0C8E-0604-19F0-C30742A68542}"/>
          </ac:picMkLst>
        </pc:pic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09:37:14.096" v="110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C18EA50A-EF41-BE1F-0416-9A63F925F350}" dt="2025-10-15T09:32:21.275" v="64" actId="20577"/>
          <ac:spMkLst>
            <pc:docMk/>
            <pc:sldMk cId="4210167508" sldId="296"/>
            <ac:spMk id="2" creationId="{352386F3-0334-1DD7-537B-BDA3E9AD92FF}"/>
          </ac:spMkLst>
        </pc:spChg>
        <pc:spChg chg="add mod">
          <ac:chgData name="Jacolien Vreugdenhil" userId="S::jacolien.vreugdenhil@redeenkind.nl::909c52f6-8db4-4e36-8655-587b310fe010" providerId="AD" clId="Web-{C18EA50A-EF41-BE1F-0416-9A63F925F350}" dt="2025-10-15T09:33:50.841" v="108" actId="20577"/>
          <ac:spMkLst>
            <pc:docMk/>
            <pc:sldMk cId="4210167508" sldId="296"/>
            <ac:spMk id="4" creationId="{2DD5AA89-1C84-D4F8-F4C1-8A6546566816}"/>
          </ac:spMkLst>
        </pc:spChg>
        <pc:picChg chg="add mod">
          <ac:chgData name="Jacolien Vreugdenhil" userId="S::jacolien.vreugdenhil@redeenkind.nl::909c52f6-8db4-4e36-8655-587b310fe010" providerId="AD" clId="Web-{C18EA50A-EF41-BE1F-0416-9A63F925F350}" dt="2025-10-15T09:37:14.096" v="110" actId="1076"/>
          <ac:picMkLst>
            <pc:docMk/>
            <pc:sldMk cId="4210167508" sldId="296"/>
            <ac:picMk id="5" creationId="{AF217E32-24C0-AF36-AB3D-348B891ADD59}"/>
          </ac:picMkLst>
        </pc:pic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40:32.149" v="133" actId="20577"/>
        <pc:sldMkLst>
          <pc:docMk/>
          <pc:sldMk cId="1399442108" sldId="297"/>
        </pc:sldMkLst>
        <pc:spChg chg="mod">
          <ac:chgData name="Jacolien Vreugdenhil" userId="S::jacolien.vreugdenhil@redeenkind.nl::909c52f6-8db4-4e36-8655-587b310fe010" providerId="AD" clId="Web-{C18EA50A-EF41-BE1F-0416-9A63F925F350}" dt="2025-10-15T09:40:32.149" v="133" actId="20577"/>
          <ac:spMkLst>
            <pc:docMk/>
            <pc:sldMk cId="1399442108" sldId="297"/>
            <ac:spMk id="2" creationId="{DECFE3D8-42D3-893D-D431-9E403A353D05}"/>
          </ac:spMkLst>
        </pc:spChg>
        <pc:picChg chg="add mod ord">
          <ac:chgData name="Jacolien Vreugdenhil" userId="S::jacolien.vreugdenhil@redeenkind.nl::909c52f6-8db4-4e36-8655-587b310fe010" providerId="AD" clId="Web-{C18EA50A-EF41-BE1F-0416-9A63F925F350}" dt="2025-10-15T09:40:21.726" v="130" actId="1076"/>
          <ac:picMkLst>
            <pc:docMk/>
            <pc:sldMk cId="1399442108" sldId="297"/>
            <ac:picMk id="4" creationId="{A8102BDA-3E77-F5BA-BCE5-7ED3524A3396}"/>
          </ac:picMkLst>
        </pc:picChg>
        <pc:picChg chg="add mod ord">
          <ac:chgData name="Jacolien Vreugdenhil" userId="S::jacolien.vreugdenhil@redeenkind.nl::909c52f6-8db4-4e36-8655-587b310fe010" providerId="AD" clId="Web-{C18EA50A-EF41-BE1F-0416-9A63F925F350}" dt="2025-10-15T09:40:24.508" v="131" actId="1076"/>
          <ac:picMkLst>
            <pc:docMk/>
            <pc:sldMk cId="1399442108" sldId="297"/>
            <ac:picMk id="5" creationId="{8C7FE468-D89E-A10D-ECE6-BDF83C0A945F}"/>
          </ac:picMkLst>
        </pc:picChg>
      </pc:sldChg>
      <pc:sldChg chg="addSp delSp modSp add ord replId">
        <pc:chgData name="Jacolien Vreugdenhil" userId="S::jacolien.vreugdenhil@redeenkind.nl::909c52f6-8db4-4e36-8655-587b310fe010" providerId="AD" clId="Web-{C18EA50A-EF41-BE1F-0416-9A63F925F350}" dt="2025-10-15T09:58:16.096" v="170" actId="1076"/>
        <pc:sldMkLst>
          <pc:docMk/>
          <pc:sldMk cId="1795333763" sldId="298"/>
        </pc:sldMkLst>
        <pc:spChg chg="mod">
          <ac:chgData name="Jacolien Vreugdenhil" userId="S::jacolien.vreugdenhil@redeenkind.nl::909c52f6-8db4-4e36-8655-587b310fe010" providerId="AD" clId="Web-{C18EA50A-EF41-BE1F-0416-9A63F925F350}" dt="2025-10-15T09:42:02.222" v="150" actId="20577"/>
          <ac:spMkLst>
            <pc:docMk/>
            <pc:sldMk cId="1795333763" sldId="298"/>
            <ac:spMk id="2" creationId="{DD95F796-EDCC-13A4-6336-3781AAF4C065}"/>
          </ac:spMkLst>
        </pc:spChg>
        <pc:picChg chg="add mod">
          <ac:chgData name="Jacolien Vreugdenhil" userId="S::jacolien.vreugdenhil@redeenkind.nl::909c52f6-8db4-4e36-8655-587b310fe010" providerId="AD" clId="Web-{C18EA50A-EF41-BE1F-0416-9A63F925F350}" dt="2025-10-15T09:58:16.096" v="170" actId="1076"/>
          <ac:picMkLst>
            <pc:docMk/>
            <pc:sldMk cId="1795333763" sldId="298"/>
            <ac:picMk id="16" creationId="{33EAE46C-204E-EB15-242E-9F40A6FD337B}"/>
          </ac:picMkLst>
        </pc:pic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09:59:27.994" v="189" actId="14100"/>
        <pc:sldMkLst>
          <pc:docMk/>
          <pc:sldMk cId="3864302786" sldId="299"/>
        </pc:sldMkLst>
        <pc:spChg chg="mod">
          <ac:chgData name="Jacolien Vreugdenhil" userId="S::jacolien.vreugdenhil@redeenkind.nl::909c52f6-8db4-4e36-8655-587b310fe010" providerId="AD" clId="Web-{C18EA50A-EF41-BE1F-0416-9A63F925F350}" dt="2025-10-15T09:59:08.961" v="185" actId="20577"/>
          <ac:spMkLst>
            <pc:docMk/>
            <pc:sldMk cId="3864302786" sldId="299"/>
            <ac:spMk id="2" creationId="{2B0039C9-466A-D109-4ADB-F68F9F1960CD}"/>
          </ac:spMkLst>
        </pc:spChg>
        <pc:picChg chg="add mod">
          <ac:chgData name="Jacolien Vreugdenhil" userId="S::jacolien.vreugdenhil@redeenkind.nl::909c52f6-8db4-4e36-8655-587b310fe010" providerId="AD" clId="Web-{C18EA50A-EF41-BE1F-0416-9A63F925F350}" dt="2025-10-15T09:59:27.994" v="189" actId="14100"/>
          <ac:picMkLst>
            <pc:docMk/>
            <pc:sldMk cId="3864302786" sldId="299"/>
            <ac:picMk id="3" creationId="{F5CF64D4-5820-B4B0-DC98-5C31DA70C47D}"/>
          </ac:picMkLst>
        </pc:pic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10:12:29.419" v="321" actId="1076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C18EA50A-EF41-BE1F-0416-9A63F925F350}" dt="2025-10-15T10:12:25.013" v="319" actId="20577"/>
          <ac:spMkLst>
            <pc:docMk/>
            <pc:sldMk cId="188932835" sldId="300"/>
            <ac:spMk id="2" creationId="{AD9E84EC-630D-D3BC-E744-A45CBF22BD0B}"/>
          </ac:spMkLst>
        </pc:spChg>
        <pc:picChg chg="add mod">
          <ac:chgData name="Jacolien Vreugdenhil" userId="S::jacolien.vreugdenhil@redeenkind.nl::909c52f6-8db4-4e36-8655-587b310fe010" providerId="AD" clId="Web-{C18EA50A-EF41-BE1F-0416-9A63F925F350}" dt="2025-10-15T10:12:29.419" v="321" actId="1076"/>
          <ac:picMkLst>
            <pc:docMk/>
            <pc:sldMk cId="188932835" sldId="300"/>
            <ac:picMk id="4" creationId="{72A4C307-BE7D-D574-EB84-4A9FD571B7A1}"/>
          </ac:picMkLst>
        </pc:picChg>
      </pc:sldChg>
      <pc:sldChg chg="modSp new">
        <pc:chgData name="Jacolien Vreugdenhil" userId="S::jacolien.vreugdenhil@redeenkind.nl::909c52f6-8db4-4e36-8655-587b310fe010" providerId="AD" clId="Web-{C18EA50A-EF41-BE1F-0416-9A63F925F350}" dt="2025-10-15T10:01:43.880" v="217" actId="1076"/>
        <pc:sldMkLst>
          <pc:docMk/>
          <pc:sldMk cId="1637591244" sldId="301"/>
        </pc:sldMkLst>
        <pc:spChg chg="mod">
          <ac:chgData name="Jacolien Vreugdenhil" userId="S::jacolien.vreugdenhil@redeenkind.nl::909c52f6-8db4-4e36-8655-587b310fe010" providerId="AD" clId="Web-{C18EA50A-EF41-BE1F-0416-9A63F925F350}" dt="2025-10-15T10:01:43.880" v="217" actId="1076"/>
          <ac:spMkLst>
            <pc:docMk/>
            <pc:sldMk cId="1637591244" sldId="301"/>
            <ac:spMk id="2" creationId="{0BA0ADB9-1BA1-8157-136B-AA13988B1376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18.497" v="316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C18EA50A-EF41-BE1F-0416-9A63F925F350}" dt="2025-10-15T10:12:18.497" v="316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58.079" v="327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C18EA50A-EF41-BE1F-0416-9A63F925F350}" dt="2025-10-15T10:12:58.079" v="32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modSp add replId">
        <pc:chgData name="Jacolien Vreugdenhil" userId="S::jacolien.vreugdenhil@redeenkind.nl::909c52f6-8db4-4e36-8655-587b310fe010" providerId="AD" clId="Web-{C18EA50A-EF41-BE1F-0416-9A63F925F350}" dt="2025-10-15T10:13:13.050" v="331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C18EA50A-EF41-BE1F-0416-9A63F925F350}" dt="2025-10-15T10:13:13.050" v="33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33.616" v="336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C18EA50A-EF41-BE1F-0416-9A63F925F350}" dt="2025-10-15T10:13:33.616" v="336" actId="20577"/>
          <ac:spMkLst>
            <pc:docMk/>
            <pc:sldMk cId="2900264388" sldId="305"/>
            <ac:spMk id="2" creationId="{36EC7789-BEB3-84C9-2C1D-624D61509EE7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50.791" v="341" actId="20577"/>
        <pc:sldMkLst>
          <pc:docMk/>
          <pc:sldMk cId="465411799" sldId="306"/>
        </pc:sldMkLst>
        <pc:spChg chg="mod">
          <ac:chgData name="Jacolien Vreugdenhil" userId="S::jacolien.vreugdenhil@redeenkind.nl::909c52f6-8db4-4e36-8655-587b310fe010" providerId="AD" clId="Web-{C18EA50A-EF41-BE1F-0416-9A63F925F350}" dt="2025-10-15T10:13:50.791" v="341" actId="20577"/>
          <ac:spMkLst>
            <pc:docMk/>
            <pc:sldMk cId="465411799" sldId="306"/>
            <ac:spMk id="2" creationId="{D324C319-781A-F354-A320-96271BD92CF3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  <pc:docChgLst>
    <pc:chgData name="Jacolien Vreugdenhil" userId="S::jacolien.vreugdenhil@redeenkind.nl::909c52f6-8db4-4e36-8655-587b310fe010" providerId="AD" clId="Web-{49B4104A-8603-5286-A956-72D61A068C5F}"/>
    <pc:docChg chg="modSld">
      <pc:chgData name="Jacolien Vreugdenhil" userId="S::jacolien.vreugdenhil@redeenkind.nl::909c52f6-8db4-4e36-8655-587b310fe010" providerId="AD" clId="Web-{49B4104A-8603-5286-A956-72D61A068C5F}" dt="2025-10-15T15:46:56.964" v="20" actId="20577"/>
      <pc:docMkLst>
        <pc:docMk/>
      </pc:docMkLst>
      <pc:sldChg chg="addSp delSp modSp mod modClrScheme chgLayout">
        <pc:chgData name="Jacolien Vreugdenhil" userId="S::jacolien.vreugdenhil@redeenkind.nl::909c52f6-8db4-4e36-8655-587b310fe010" providerId="AD" clId="Web-{49B4104A-8603-5286-A956-72D61A068C5F}" dt="2025-10-15T15:46:56.964" v="20" actId="20577"/>
        <pc:sldMkLst>
          <pc:docMk/>
          <pc:sldMk cId="1795333763" sldId="298"/>
        </pc:sldMkLst>
        <pc:spChg chg="mod">
          <ac:chgData name="Jacolien Vreugdenhil" userId="S::jacolien.vreugdenhil@redeenkind.nl::909c52f6-8db4-4e36-8655-587b310fe010" providerId="AD" clId="Web-{49B4104A-8603-5286-A956-72D61A068C5F}" dt="2025-10-15T15:46:56.964" v="20" actId="20577"/>
          <ac:spMkLst>
            <pc:docMk/>
            <pc:sldMk cId="1795333763" sldId="298"/>
            <ac:spMk id="2" creationId="{DD95F796-EDCC-13A4-6336-3781AAF4C065}"/>
          </ac:spMkLst>
        </pc:spChg>
        <pc:picChg chg="mod modCrop">
          <ac:chgData name="Jacolien Vreugdenhil" userId="S::jacolien.vreugdenhil@redeenkind.nl::909c52f6-8db4-4e36-8655-587b310fe010" providerId="AD" clId="Web-{49B4104A-8603-5286-A956-72D61A068C5F}" dt="2025-10-15T15:46:04.975" v="7"/>
          <ac:picMkLst>
            <pc:docMk/>
            <pc:sldMk cId="1795333763" sldId="298"/>
            <ac:picMk id="16" creationId="{33EAE46C-204E-EB15-242E-9F40A6FD337B}"/>
          </ac:picMkLst>
        </pc:picChg>
      </pc:sldChg>
    </pc:docChg>
  </pc:docChgLst>
  <pc:docChgLst>
    <pc:chgData name="Jacolien Vreugdenhil" userId="S::jacolien.vreugdenhil@redeenkind.nl::909c52f6-8db4-4e36-8655-587b310fe010" providerId="AD" clId="Web-{E3476171-5DFC-3590-1027-68AEF9F1EB9C}"/>
    <pc:docChg chg="modSld sldOrd">
      <pc:chgData name="Jacolien Vreugdenhil" userId="S::jacolien.vreugdenhil@redeenkind.nl::909c52f6-8db4-4e36-8655-587b310fe010" providerId="AD" clId="Web-{E3476171-5DFC-3590-1027-68AEF9F1EB9C}" dt="2025-10-15T15:31:12.949" v="1" actId="14100"/>
      <pc:docMkLst>
        <pc:docMk/>
      </pc:docMkLst>
      <pc:sldChg chg="modSp ord">
        <pc:chgData name="Jacolien Vreugdenhil" userId="S::jacolien.vreugdenhil@redeenkind.nl::909c52f6-8db4-4e36-8655-587b310fe010" providerId="AD" clId="Web-{E3476171-5DFC-3590-1027-68AEF9F1EB9C}" dt="2025-10-15T15:31:12.949" v="1" actId="14100"/>
        <pc:sldMkLst>
          <pc:docMk/>
          <pc:sldMk cId="1795333763" sldId="298"/>
        </pc:sldMkLst>
        <pc:picChg chg="mod">
          <ac:chgData name="Jacolien Vreugdenhil" userId="S::jacolien.vreugdenhil@redeenkind.nl::909c52f6-8db4-4e36-8655-587b310fe010" providerId="AD" clId="Web-{E3476171-5DFC-3590-1027-68AEF9F1EB9C}" dt="2025-10-15T15:31:12.949" v="1" actId="14100"/>
          <ac:picMkLst>
            <pc:docMk/>
            <pc:sldMk cId="1795333763" sldId="298"/>
            <ac:picMk id="16" creationId="{33EAE46C-204E-EB15-242E-9F40A6FD337B}"/>
          </ac:picMkLst>
        </pc:picChg>
      </pc:sldChg>
    </pc:docChg>
  </pc:docChgLst>
  <pc:docChgLst>
    <pc:chgData name="Jacolien Vreugdenhil" userId="S::jacolien.vreugdenhil@redeenkind.nl::909c52f6-8db4-4e36-8655-587b310fe010" providerId="AD" clId="Web-{5DCEEDF3-2918-F8F6-C489-27EB4E70EFD5}"/>
    <pc:docChg chg="addSld modSld">
      <pc:chgData name="Jacolien Vreugdenhil" userId="S::jacolien.vreugdenhil@redeenkind.nl::909c52f6-8db4-4e36-8655-587b310fe010" providerId="AD" clId="Web-{5DCEEDF3-2918-F8F6-C489-27EB4E70EFD5}" dt="2025-10-15T15:25:07.514" v="36"/>
      <pc:docMkLst>
        <pc:docMk/>
      </pc:docMkLst>
      <pc:sldChg chg="addSp delSp modSp mod modClrScheme chgLayout">
        <pc:chgData name="Jacolien Vreugdenhil" userId="S::jacolien.vreugdenhil@redeenkind.nl::909c52f6-8db4-4e36-8655-587b310fe010" providerId="AD" clId="Web-{5DCEEDF3-2918-F8F6-C489-27EB4E70EFD5}" dt="2025-10-15T15:25:07.514" v="36"/>
        <pc:sldMkLst>
          <pc:docMk/>
          <pc:sldMk cId="3336485070" sldId="295"/>
        </pc:sldMkLst>
        <pc:spChg chg="mod ord">
          <ac:chgData name="Jacolien Vreugdenhil" userId="S::jacolien.vreugdenhil@redeenkind.nl::909c52f6-8db4-4e36-8655-587b310fe010" providerId="AD" clId="Web-{5DCEEDF3-2918-F8F6-C489-27EB4E70EFD5}" dt="2025-10-15T15:25:01.655" v="35" actId="20577"/>
          <ac:spMkLst>
            <pc:docMk/>
            <pc:sldMk cId="3336485070" sldId="295"/>
            <ac:spMk id="2" creationId="{C30DF9D4-FF4D-8A92-0ECF-4A8CFEA465A1}"/>
          </ac:spMkLst>
        </pc:spChg>
        <pc:picChg chg="mod">
          <ac:chgData name="Jacolien Vreugdenhil" userId="S::jacolien.vreugdenhil@redeenkind.nl::909c52f6-8db4-4e36-8655-587b310fe010" providerId="AD" clId="Web-{5DCEEDF3-2918-F8F6-C489-27EB4E70EFD5}" dt="2025-10-15T15:24:29.092" v="25"/>
          <ac:picMkLst>
            <pc:docMk/>
            <pc:sldMk cId="3336485070" sldId="295"/>
            <ac:picMk id="5" creationId="{682C90C9-0C8E-0604-19F0-C30742A68542}"/>
          </ac:picMkLst>
        </pc:picChg>
      </pc:sldChg>
      <pc:sldChg chg="addSp delSp modSp add mod replId modClrScheme chgLayout">
        <pc:chgData name="Jacolien Vreugdenhil" userId="S::jacolien.vreugdenhil@redeenkind.nl::909c52f6-8db4-4e36-8655-587b310fe010" providerId="AD" clId="Web-{5DCEEDF3-2918-F8F6-C489-27EB4E70EFD5}" dt="2025-10-15T15:24:08.279" v="24"/>
        <pc:sldMkLst>
          <pc:docMk/>
          <pc:sldMk cId="2536593837" sldId="307"/>
        </pc:sldMkLst>
        <pc:spChg chg="mod ord">
          <ac:chgData name="Jacolien Vreugdenhil" userId="S::jacolien.vreugdenhil@redeenkind.nl::909c52f6-8db4-4e36-8655-587b310fe010" providerId="AD" clId="Web-{5DCEEDF3-2918-F8F6-C489-27EB4E70EFD5}" dt="2025-10-15T15:24:02.216" v="23" actId="20577"/>
          <ac:spMkLst>
            <pc:docMk/>
            <pc:sldMk cId="2536593837" sldId="307"/>
            <ac:spMk id="2" creationId="{87A7C4AC-AFB9-6C7D-88B3-E7C7465D67E1}"/>
          </ac:spMkLst>
        </pc:spChg>
        <pc:picChg chg="add mod ord">
          <ac:chgData name="Jacolien Vreugdenhil" userId="S::jacolien.vreugdenhil@redeenkind.nl::909c52f6-8db4-4e36-8655-587b310fe010" providerId="AD" clId="Web-{5DCEEDF3-2918-F8F6-C489-27EB4E70EFD5}" dt="2025-10-15T15:23:43.841" v="6"/>
          <ac:picMkLst>
            <pc:docMk/>
            <pc:sldMk cId="2536593837" sldId="307"/>
            <ac:picMk id="6" creationId="{AC2368A5-6E83-2F56-D21B-3DCC2C3B1169}"/>
          </ac:picMkLst>
        </pc:picChg>
      </pc:sld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  <pc:sldChg chg="modSp">
        <pc:chgData name="Jacolien Vreugdenhil" userId="S::jacolien.vreugdenhil@redeenkind.nl::909c52f6-8db4-4e36-8655-587b310fe010" providerId="AD" clId="Web-{D98D37D5-A3D3-61C7-899C-34B92666A61C}" dt="2025-10-15T10:26:33.346" v="4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D98D37D5-A3D3-61C7-899C-34B92666A61C}" dt="2025-10-15T10:26:28.752" v="1" actId="20577"/>
          <ac:spMkLst>
            <pc:docMk/>
            <pc:sldMk cId="2083107311" sldId="304"/>
            <ac:spMk id="2" creationId="{FD8E5924-229D-1906-CBA2-FD51707B50AF}"/>
          </ac:spMkLst>
        </pc:spChg>
        <pc:picChg chg="mod">
          <ac:chgData name="Jacolien Vreugdenhil" userId="S::jacolien.vreugdenhil@redeenkind.nl::909c52f6-8db4-4e36-8655-587b310fe010" providerId="AD" clId="Web-{D98D37D5-A3D3-61C7-899C-34B92666A61C}" dt="2025-10-15T10:26:33.346" v="4" actId="1076"/>
          <ac:picMkLst>
            <pc:docMk/>
            <pc:sldMk cId="2083107311" sldId="304"/>
            <ac:picMk id="3" creationId="{4572471A-A44A-31FD-9F4C-04405E0E54CD}"/>
          </ac:picMkLst>
        </pc:pic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08.175" v="11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D98D37D5-A3D3-61C7-899C-34B92666A61C}" dt="2025-10-15T10:27:08.175" v="11" actId="20577"/>
          <ac:spMkLst>
            <pc:docMk/>
            <pc:sldMk cId="2900264388" sldId="305"/>
            <ac:spMk id="2" creationId="{36EC7789-BEB3-84C9-2C1D-624D61509EE7}"/>
          </ac:spMkLst>
        </pc:spChg>
        <pc:picChg chg="add mod">
          <ac:chgData name="Jacolien Vreugdenhil" userId="S::jacolien.vreugdenhil@redeenkind.nl::909c52f6-8db4-4e36-8655-587b310fe010" providerId="AD" clId="Web-{D98D37D5-A3D3-61C7-899C-34B92666A61C}" dt="2025-10-15T10:27:01.956" v="10" actId="1076"/>
          <ac:picMkLst>
            <pc:docMk/>
            <pc:sldMk cId="2900264388" sldId="305"/>
            <ac:picMk id="3" creationId="{2A1134B1-40D4-0B49-B25C-73AC779D7E5F}"/>
          </ac:picMkLst>
        </pc:pic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40.988" v="17" actId="20577"/>
        <pc:sldMkLst>
          <pc:docMk/>
          <pc:sldMk cId="465411799" sldId="306"/>
        </pc:sldMkLst>
        <pc:spChg chg="mod">
          <ac:chgData name="Jacolien Vreugdenhil" userId="S::jacolien.vreugdenhil@redeenkind.nl::909c52f6-8db4-4e36-8655-587b310fe010" providerId="AD" clId="Web-{D98D37D5-A3D3-61C7-899C-34B92666A61C}" dt="2025-10-15T10:27:40.988" v="17" actId="20577"/>
          <ac:spMkLst>
            <pc:docMk/>
            <pc:sldMk cId="465411799" sldId="306"/>
            <ac:spMk id="2" creationId="{D324C319-781A-F354-A320-96271BD92CF3}"/>
          </ac:spMkLst>
        </pc:spChg>
        <pc:picChg chg="add mod">
          <ac:chgData name="Jacolien Vreugdenhil" userId="S::jacolien.vreugdenhil@redeenkind.nl::909c52f6-8db4-4e36-8655-587b310fe010" providerId="AD" clId="Web-{D98D37D5-A3D3-61C7-899C-34B92666A61C}" dt="2025-10-15T10:27:36.097" v="16" actId="1076"/>
          <ac:picMkLst>
            <pc:docMk/>
            <pc:sldMk cId="465411799" sldId="306"/>
            <ac:picMk id="3" creationId="{EE927E28-05D4-2090-498E-952F329BFE3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22-10-2025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_UKPozCXYk&amp;feature=youtu.be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87" y="4210934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233696" cy="248060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nl-NL" b="0" dirty="0">
                <a:ea typeface="+mj-lt"/>
                <a:cs typeface="+mj-lt"/>
              </a:rPr>
              <a:t>Video: Recht op een gezond leven</a:t>
            </a:r>
            <a:endParaRPr lang="en-US" dirty="0"/>
          </a:p>
          <a:p>
            <a:endParaRPr lang="nl-NL" b="0" dirty="0">
              <a:ea typeface="+mj-lt"/>
              <a:cs typeface="+mj-lt"/>
            </a:endParaRPr>
          </a:p>
          <a:p>
            <a:r>
              <a:rPr lang="nl-NL" b="0" dirty="0">
                <a:ea typeface="+mj-lt"/>
                <a:cs typeface="+mj-lt"/>
                <a:hlinkClick r:id="rId2"/>
              </a:rPr>
              <a:t>https://www.youtube.com/watch?v=R_UKPozCXYk&amp;feature=youtu.be</a:t>
            </a:r>
            <a:endParaRPr lang="nl-NL" dirty="0"/>
          </a:p>
          <a:p>
            <a:endParaRPr lang="nl-NL" b="0" dirty="0">
              <a:cs typeface="Poppins ExtraBold"/>
            </a:endParaRPr>
          </a:p>
          <a:p>
            <a:endParaRPr lang="nl-NL" b="0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itting on a blanket eating food&#10;&#10;AI-generated content may be incorrect.">
            <a:extLst>
              <a:ext uri="{FF2B5EF4-FFF2-40B4-BE49-F238E27FC236}">
                <a16:creationId xmlns:a16="http://schemas.microsoft.com/office/drawing/2014/main" id="{682C90C9-0C8E-0604-19F0-C30742A685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9376" b="9376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71" y="420501"/>
            <a:ext cx="4531896" cy="9985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dirty="0">
                <a:solidFill>
                  <a:schemeClr val="accent1">
                    <a:lumMod val="49000"/>
                  </a:schemeClr>
                </a:solidFill>
                <a:latin typeface="Poppins ExtraBold"/>
                <a:cs typeface="Poppins ExtraBold"/>
              </a:rPr>
              <a:t>Recht op </a:t>
            </a:r>
            <a:r>
              <a:rPr lang="en-US" sz="3100" err="1">
                <a:solidFill>
                  <a:schemeClr val="accent1">
                    <a:lumMod val="49000"/>
                  </a:schemeClr>
                </a:solidFill>
                <a:latin typeface="Poppins ExtraBold"/>
                <a:cs typeface="Poppins ExtraBold"/>
              </a:rPr>
              <a:t>gezonde</a:t>
            </a:r>
            <a:r>
              <a:rPr lang="en-US" sz="3100" dirty="0">
                <a:solidFill>
                  <a:schemeClr val="accent1">
                    <a:lumMod val="49000"/>
                  </a:schemeClr>
                </a:solidFill>
                <a:latin typeface="Poppins ExtraBold"/>
                <a:cs typeface="Poppins ExtraBold"/>
              </a:rPr>
              <a:t> </a:t>
            </a:r>
            <a:r>
              <a:rPr lang="en-US" sz="3100" err="1">
                <a:solidFill>
                  <a:schemeClr val="accent1">
                    <a:lumMod val="49000"/>
                  </a:schemeClr>
                </a:solidFill>
                <a:latin typeface="Poppins ExtraBold"/>
                <a:cs typeface="Poppins ExtraBold"/>
              </a:rPr>
              <a:t>voeding</a:t>
            </a:r>
            <a:endParaRPr lang="en-US" sz="3100">
              <a:solidFill>
                <a:schemeClr val="accent1">
                  <a:lumMod val="49000"/>
                </a:schemeClr>
              </a:solidFill>
              <a:latin typeface="Poppins ExtraBold"/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7D6F1-C87C-E44B-90ED-96AA8E425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holding a stick over a pot&#10;&#10;AI-generated content may be incorrect.">
            <a:extLst>
              <a:ext uri="{FF2B5EF4-FFF2-40B4-BE49-F238E27FC236}">
                <a16:creationId xmlns:a16="http://schemas.microsoft.com/office/drawing/2014/main" id="{AC2368A5-6E83-2F56-D21B-3DCC2C3B11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638" r="-1" b="8637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A7C4AC-AFB9-6C7D-88B3-E7C7465D6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/>
              <a:t>Recht op </a:t>
            </a:r>
            <a:r>
              <a:rPr lang="en-US" sz="2800" err="1"/>
              <a:t>een</a:t>
            </a:r>
            <a:r>
              <a:rPr lang="en-US" sz="2800"/>
              <a:t> </a:t>
            </a:r>
            <a:r>
              <a:rPr lang="en-US" sz="2800" err="1"/>
              <a:t>gezonde</a:t>
            </a:r>
            <a:r>
              <a:rPr lang="en-US" sz="2800"/>
              <a:t> </a:t>
            </a:r>
            <a:r>
              <a:rPr lang="en-US" sz="2800" err="1"/>
              <a:t>maaltijd</a:t>
            </a:r>
            <a:r>
              <a:rPr lang="en-US" sz="2800"/>
              <a:t> op school</a:t>
            </a:r>
          </a:p>
        </p:txBody>
      </p:sp>
    </p:spTree>
    <p:extLst>
      <p:ext uri="{BB962C8B-B14F-4D97-AF65-F5344CB8AC3E}">
        <p14:creationId xmlns:p14="http://schemas.microsoft.com/office/powerpoint/2010/main" val="2536593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E4165-B0C8-BDE1-7DEA-CC3388CA7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5F796-EDCC-13A4-6336-3781AAF4C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4085" y="920220"/>
            <a:ext cx="4657000" cy="18174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latin typeface="Poppins ExtraBold"/>
                <a:cs typeface="Poppins ExtraBold"/>
              </a:rPr>
              <a:t>Recht op </a:t>
            </a:r>
            <a:r>
              <a:rPr lang="en-US" sz="3600" err="1">
                <a:latin typeface="Poppins ExtraBold"/>
                <a:cs typeface="Poppins ExtraBold"/>
              </a:rPr>
              <a:t>schoon</a:t>
            </a:r>
            <a:r>
              <a:rPr lang="en-US" sz="3600" dirty="0">
                <a:latin typeface="Poppins ExtraBold"/>
                <a:cs typeface="Poppins ExtraBold"/>
              </a:rPr>
              <a:t> water, </a:t>
            </a:r>
            <a:r>
              <a:rPr lang="en-US" sz="3600" err="1">
                <a:latin typeface="Poppins ExtraBold"/>
                <a:cs typeface="Poppins ExtraBold"/>
              </a:rPr>
              <a:t>ook</a:t>
            </a:r>
            <a:r>
              <a:rPr lang="en-US" sz="3600" dirty="0">
                <a:latin typeface="Poppins ExtraBold"/>
                <a:cs typeface="Poppins ExtraBold"/>
              </a:rPr>
              <a:t> op school</a:t>
            </a:r>
          </a:p>
        </p:txBody>
      </p:sp>
      <p:pic>
        <p:nvPicPr>
          <p:cNvPr id="16" name="Picture 15" descr="A group of children playing in a well&#10;&#10;AI-generated content may be incorrect.">
            <a:extLst>
              <a:ext uri="{FF2B5EF4-FFF2-40B4-BE49-F238E27FC236}">
                <a16:creationId xmlns:a16="http://schemas.microsoft.com/office/drawing/2014/main" id="{33EAE46C-204E-EB15-242E-9F40A6FD33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9" r="749"/>
          <a:stretch>
            <a:fillRect/>
          </a:stretch>
        </p:blipFill>
        <p:spPr>
          <a:xfrm>
            <a:off x="247651" y="234950"/>
            <a:ext cx="4680670" cy="6337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5333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86F3-0334-1DD7-537B-BDA3E9AD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oppins ExtraBold"/>
                <a:cs typeface="Poppins ExtraBold"/>
              </a:rPr>
              <a:t>Woordweb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D5AA89-1C84-D4F8-F4C1-8A6546566816}"/>
              </a:ext>
            </a:extLst>
          </p:cNvPr>
          <p:cNvSpPr txBox="1"/>
          <p:nvPr/>
        </p:nvSpPr>
        <p:spPr>
          <a:xfrm>
            <a:off x="2712590" y="2565964"/>
            <a:ext cx="567396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>
                <a:cs typeface="Poppins Regular"/>
              </a:rPr>
              <a:t>Wat doe je </a:t>
            </a:r>
            <a:r>
              <a:rPr lang="en-US" sz="6000" err="1">
                <a:cs typeface="Poppins Regular"/>
              </a:rPr>
              <a:t>als</a:t>
            </a:r>
            <a:r>
              <a:rPr lang="en-US" sz="6000">
                <a:cs typeface="Poppins Regular"/>
              </a:rPr>
              <a:t> je </a:t>
            </a:r>
            <a:r>
              <a:rPr lang="en-US" sz="6000" err="1">
                <a:cs typeface="Poppins Regular"/>
              </a:rPr>
              <a:t>ziek</a:t>
            </a:r>
            <a:r>
              <a:rPr lang="en-US" sz="6000">
                <a:cs typeface="Poppins Regular"/>
              </a:rPr>
              <a:t> bent?</a:t>
            </a:r>
            <a:endParaRPr lang="en-US"/>
          </a:p>
        </p:txBody>
      </p:sp>
      <p:pic>
        <p:nvPicPr>
          <p:cNvPr id="5" name="Picture 4" descr="An orange circle with a white apple in it&#10;&#10;AI-generated content may be incorrect.">
            <a:extLst>
              <a:ext uri="{FF2B5EF4-FFF2-40B4-BE49-F238E27FC236}">
                <a16:creationId xmlns:a16="http://schemas.microsoft.com/office/drawing/2014/main" id="{AF217E32-24C0-AF36-AB3D-348B891AD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68" y="2161494"/>
            <a:ext cx="27241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E3D8-42D3-893D-D431-9E403A35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err="1">
                <a:latin typeface="Poppins ExtraBold"/>
                <a:cs typeface="Poppins ExtraBold"/>
              </a:rPr>
              <a:t>Gezond</a:t>
            </a:r>
            <a:r>
              <a:rPr lang="en-US">
                <a:latin typeface="Poppins ExtraBold"/>
                <a:cs typeface="Poppins ExtraBold"/>
              </a:rPr>
              <a:t> - </a:t>
            </a:r>
            <a:r>
              <a:rPr lang="en-US" err="1">
                <a:latin typeface="Poppins ExtraBold"/>
                <a:cs typeface="Poppins ExtraBold"/>
              </a:rPr>
              <a:t>ongezond</a:t>
            </a:r>
          </a:p>
        </p:txBody>
      </p:sp>
      <p:pic>
        <p:nvPicPr>
          <p:cNvPr id="4" name="Picture Placeholder 3" descr="Gezond eten als student - Gymjunkies l Fitness, Food &amp; Mindset.">
            <a:extLst>
              <a:ext uri="{FF2B5EF4-FFF2-40B4-BE49-F238E27FC236}">
                <a16:creationId xmlns:a16="http://schemas.microsoft.com/office/drawing/2014/main" id="{A8102BDA-3E77-F5BA-BCE5-7ED3524A3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843966" y="2015950"/>
            <a:ext cx="4364526" cy="3256608"/>
          </a:xfrm>
          <a:prstGeom prst="rect">
            <a:avLst/>
          </a:prstGeom>
          <a:noFill/>
        </p:spPr>
      </p:pic>
      <p:pic>
        <p:nvPicPr>
          <p:cNvPr id="5" name="Content Placeholder 4" descr="20 Voedingsmiddelen die slecht zijn voor je gezondheid (Vermijd ze echt!) -  aHealthylife.nl">
            <a:extLst>
              <a:ext uri="{FF2B5EF4-FFF2-40B4-BE49-F238E27FC236}">
                <a16:creationId xmlns:a16="http://schemas.microsoft.com/office/drawing/2014/main" id="{8C7FE468-D89E-A10D-ECE6-BDF83C0A945F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tretch>
            <a:fillRect/>
          </a:stretch>
        </p:blipFill>
        <p:spPr>
          <a:xfrm>
            <a:off x="5929394" y="2010717"/>
            <a:ext cx="5136695" cy="3267074"/>
          </a:xfrm>
          <a:prstGeom prst="rect">
            <a:avLst/>
          </a:prstGeom>
          <a:solidFill>
            <a:srgbClr val="EE7402"/>
          </a:solidFill>
        </p:spPr>
      </p:pic>
    </p:spTree>
    <p:extLst>
      <p:ext uri="{BB962C8B-B14F-4D97-AF65-F5344CB8AC3E}">
        <p14:creationId xmlns:p14="http://schemas.microsoft.com/office/powerpoint/2010/main" val="1399442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B6C6E-3E5E-557C-BE14-70F4D35EE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039C9-466A-D109-4ADB-F68F9F19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latin typeface="Poppins ExtraBold"/>
                <a:cs typeface="Poppins ExtraBold"/>
              </a:rPr>
              <a:t>Naar de </a:t>
            </a:r>
            <a:r>
              <a:rPr lang="en-US" err="1">
                <a:latin typeface="Poppins ExtraBold"/>
                <a:cs typeface="Poppins ExtraBold"/>
              </a:rPr>
              <a:t>dokter</a:t>
            </a:r>
            <a:r>
              <a:rPr lang="en-US">
                <a:latin typeface="Poppins ExtraBold"/>
                <a:cs typeface="Poppins ExtraBold"/>
              </a:rPr>
              <a:t> </a:t>
            </a:r>
          </a:p>
        </p:txBody>
      </p:sp>
      <p:pic>
        <p:nvPicPr>
          <p:cNvPr id="3" name="Picture 2" descr="A collection of medical objects&#10;&#10;AI-generated content may be incorrect.">
            <a:extLst>
              <a:ext uri="{FF2B5EF4-FFF2-40B4-BE49-F238E27FC236}">
                <a16:creationId xmlns:a16="http://schemas.microsoft.com/office/drawing/2014/main" id="{F5CF64D4-5820-B4B0-DC98-5C31DA70C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658" y="1722665"/>
            <a:ext cx="6370863" cy="480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02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A0ADB9-1BA1-8157-136B-AA13988B1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3394" y="1575582"/>
            <a:ext cx="7068039" cy="31136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600">
                <a:cs typeface="Poppins ExtraBold"/>
              </a:rPr>
              <a:t>Quiz: </a:t>
            </a:r>
            <a:r>
              <a:rPr lang="en-US" sz="6600" err="1">
                <a:cs typeface="Poppins ExtraBold"/>
              </a:rPr>
              <a:t>wie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weet</a:t>
            </a:r>
            <a:r>
              <a:rPr lang="en-US" sz="6600">
                <a:cs typeface="Poppins ExtraBold"/>
              </a:rPr>
              <a:t> het </a:t>
            </a:r>
            <a:r>
              <a:rPr lang="en-US" sz="6600" err="1">
                <a:cs typeface="Poppins ExtraBold"/>
              </a:rPr>
              <a:t>goede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antwoord</a:t>
            </a:r>
            <a:r>
              <a:rPr lang="en-US" sz="6600">
                <a:cs typeface="Poppins Extra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7591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84EC-630D-D3BC-E744-A45CBF2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/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Veel groenten zijn gezond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 waar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4" name="Picture 3" descr="An orange circle with a white apple in it&#10;&#10;AI-generated content may be incorrect.">
            <a:extLst>
              <a:ext uri="{FF2B5EF4-FFF2-40B4-BE49-F238E27FC236}">
                <a16:creationId xmlns:a16="http://schemas.microsoft.com/office/drawing/2014/main" id="{72A4C307-BE7D-D574-EB84-4A9FD571B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896" y="4200681"/>
            <a:ext cx="2234922" cy="226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2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CD02-DFA3-F937-922D-E8E52229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4226-0CD1-181E-D0B6-E188B5D4F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In Oeganda hebben de kinderen geen kraan in huis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  <a:endParaRPr lang="en-US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white house with a heart on the top&#10;&#10;AI-generated content may be incorrect.">
            <a:extLst>
              <a:ext uri="{FF2B5EF4-FFF2-40B4-BE49-F238E27FC236}">
                <a16:creationId xmlns:a16="http://schemas.microsoft.com/office/drawing/2014/main" id="{BD3E80EB-F29C-A777-4AAF-2036613E1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96" y="4738525"/>
            <a:ext cx="1689195" cy="174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63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C5F4-28E4-39E7-FFBA-042E0C21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39D-E7E7-FD0D-33DC-CFDF022A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In Nederland hebben we geen dokters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white light bulb in an orange circle&#10;&#10;AI-generated content may be incorrect.">
            <a:extLst>
              <a:ext uri="{FF2B5EF4-FFF2-40B4-BE49-F238E27FC236}">
                <a16:creationId xmlns:a16="http://schemas.microsoft.com/office/drawing/2014/main" id="{5B51BD59-843D-538D-E913-6E0104C91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853" y="4542744"/>
            <a:ext cx="1690008" cy="171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14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C658-1ADD-F367-80B7-3C310B90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5924-229D-1906-CBA2-FD51707B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In Oeganda is er soms niet genoeg te eten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  </a:t>
            </a:r>
            <a:endParaRPr lang="en-US"/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n orange circle with a white apple in it&#10;&#10;AI-generated content may be incorrect.">
            <a:extLst>
              <a:ext uri="{FF2B5EF4-FFF2-40B4-BE49-F238E27FC236}">
                <a16:creationId xmlns:a16="http://schemas.microsoft.com/office/drawing/2014/main" id="{4572471A-A44A-31FD-9F4C-04405E0E5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387" y="4599266"/>
            <a:ext cx="1785886" cy="181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07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A848-D35A-EC19-C966-9666E44D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7789-BEB3-84C9-2C1D-624D61509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Een kinderrecht gaat over iets dat een kind nodig heeft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/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group of people with a heart above them&#10;&#10;AI-generated content may be incorrect.">
            <a:extLst>
              <a:ext uri="{FF2B5EF4-FFF2-40B4-BE49-F238E27FC236}">
                <a16:creationId xmlns:a16="http://schemas.microsoft.com/office/drawing/2014/main" id="{2A1134B1-40D4-0B49-B25C-73AC779D7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710" y="4385529"/>
            <a:ext cx="1844920" cy="18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64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C493E-2BD5-9C8E-9B84-D5DDEDE74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C319-781A-F354-A320-96271BD92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Ieder kind heeft recht op een gezond leven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  <a:br>
              <a:rPr lang="nl" sz="5400">
                <a:latin typeface="Poppins ExtraBold"/>
                <a:cs typeface="Poppins ExtraBold"/>
              </a:rPr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white triangle in a red circle&#10;&#10;AI-generated content may be incorrect.">
            <a:extLst>
              <a:ext uri="{FF2B5EF4-FFF2-40B4-BE49-F238E27FC236}">
                <a16:creationId xmlns:a16="http://schemas.microsoft.com/office/drawing/2014/main" id="{EE927E28-05D4-2090-498E-952F329BF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395" y="4657358"/>
            <a:ext cx="1577487" cy="159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11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A2D5589-9A63-41B9-82E9-3481AC7A31CF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Woordweb</vt:lpstr>
      <vt:lpstr>Gezond - ongezond</vt:lpstr>
      <vt:lpstr>Naar de dokter </vt:lpstr>
      <vt:lpstr>PowerPoint Presentation</vt:lpstr>
      <vt:lpstr>  Veel groenten zijn gezond   waar of niet-waar?    </vt:lpstr>
      <vt:lpstr>   In Oeganda hebben de kinderen geen kraan in huis  waar of niet-waar?     </vt:lpstr>
      <vt:lpstr>   In Nederland hebben we geen dokters  waar of niet-waar?      </vt:lpstr>
      <vt:lpstr>    In Oeganda is er soms niet genoeg te eten  waar of niet-waar?       </vt:lpstr>
      <vt:lpstr>      Een kinderrecht gaat over iets dat een kind nodig heeft  waar of niet-waar?        </vt:lpstr>
      <vt:lpstr>      Ieder kind heeft recht op een gezond leven  waar of niet-waar? 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75</cp:revision>
  <dcterms:created xsi:type="dcterms:W3CDTF">2019-04-03T14:21:49Z</dcterms:created>
  <dcterms:modified xsi:type="dcterms:W3CDTF">2025-10-22T13:55:27Z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