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sldIdLst>
    <p:sldId id="279" r:id="rId5"/>
    <p:sldId id="263" r:id="rId6"/>
    <p:sldId id="267" r:id="rId7"/>
    <p:sldId id="291" r:id="rId8"/>
    <p:sldId id="292" r:id="rId9"/>
    <p:sldId id="295" r:id="rId10"/>
    <p:sldId id="307" r:id="rId11"/>
    <p:sldId id="308" r:id="rId12"/>
    <p:sldId id="296" r:id="rId13"/>
    <p:sldId id="285" r:id="rId14"/>
  </p:sldIdLst>
  <p:sldSz cx="12192000" cy="6858000"/>
  <p:notesSz cx="6858000" cy="9144000"/>
  <p:embeddedFontLst>
    <p:embeddedFont>
      <p:font typeface="Poppins ExtraBold" panose="00000900000000000000" pitchFamily="2" charset="0"/>
      <p:bold r:id="rId16"/>
      <p:italic r:id="rId17"/>
      <p:boldItalic r:id="rId18"/>
    </p:embeddedFont>
    <p:embeddedFont>
      <p:font typeface="Poppins Regular" panose="00000500000000000000" pitchFamily="2" charset="0"/>
      <p:regular r:id="rId19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AD837A-3EF8-FFED-93A1-0575314870EE}" v="9" dt="2025-10-20T09:55:35.661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lien Vreugdenhil" userId="S::jacolien.vreugdenhil@redeenkind.nl::909c52f6-8db4-4e36-8655-587b310fe010" providerId="AD" clId="Web-{0F609EF1-20F3-F616-FF0E-5445E7BDA0FA}"/>
    <pc:docChg chg="addSld delSld modSld sldOrd">
      <pc:chgData name="Jacolien Vreugdenhil" userId="S::jacolien.vreugdenhil@redeenkind.nl::909c52f6-8db4-4e36-8655-587b310fe010" providerId="AD" clId="Web-{0F609EF1-20F3-F616-FF0E-5445E7BDA0FA}" dt="2025-10-15T12:10:03.721" v="42"/>
      <pc:docMkLst>
        <pc:docMk/>
      </pc:docMkLst>
      <pc:sldChg chg="ord">
        <pc:chgData name="Jacolien Vreugdenhil" userId="S::jacolien.vreugdenhil@redeenkind.nl::909c52f6-8db4-4e36-8655-587b310fe010" providerId="AD" clId="Web-{0F609EF1-20F3-F616-FF0E-5445E7BDA0FA}" dt="2025-10-15T12:10:03.721" v="42"/>
        <pc:sldMkLst>
          <pc:docMk/>
          <pc:sldMk cId="4152756055" sldId="263"/>
        </pc:sldMkLst>
      </pc:sldChg>
      <pc:sldChg chg="modSp">
        <pc:chgData name="Jacolien Vreugdenhil" userId="S::jacolien.vreugdenhil@redeenkind.nl::909c52f6-8db4-4e36-8655-587b310fe010" providerId="AD" clId="Web-{0F609EF1-20F3-F616-FF0E-5445E7BDA0FA}" dt="2025-10-15T11:56:50.238" v="4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0F609EF1-20F3-F616-FF0E-5445E7BDA0FA}" dt="2025-10-15T11:56:50.238" v="4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 mod modClrScheme chgLayout">
        <pc:chgData name="Jacolien Vreugdenhil" userId="S::jacolien.vreugdenhil@redeenkind.nl::909c52f6-8db4-4e36-8655-587b310fe010" providerId="AD" clId="Web-{0F609EF1-20F3-F616-FF0E-5445E7BDA0FA}" dt="2025-10-15T12:05:02.669" v="25"/>
        <pc:sldMkLst>
          <pc:docMk/>
          <pc:sldMk cId="3336485070" sldId="295"/>
        </pc:sldMkLst>
        <pc:spChg chg="mod ord">
          <ac:chgData name="Jacolien Vreugdenhil" userId="S::jacolien.vreugdenhil@redeenkind.nl::909c52f6-8db4-4e36-8655-587b310fe010" providerId="AD" clId="Web-{0F609EF1-20F3-F616-FF0E-5445E7BDA0FA}" dt="2025-10-15T12:05:02.669" v="25"/>
          <ac:spMkLst>
            <pc:docMk/>
            <pc:sldMk cId="3336485070" sldId="295"/>
            <ac:spMk id="2" creationId="{C30DF9D4-FF4D-8A92-0ECF-4A8CFEA465A1}"/>
          </ac:spMkLst>
        </pc:spChg>
        <pc:picChg chg="add mod ord">
          <ac:chgData name="Jacolien Vreugdenhil" userId="S::jacolien.vreugdenhil@redeenkind.nl::909c52f6-8db4-4e36-8655-587b310fe010" providerId="AD" clId="Web-{0F609EF1-20F3-F616-FF0E-5445E7BDA0FA}" dt="2025-10-15T11:58:58.218" v="8"/>
          <ac:picMkLst>
            <pc:docMk/>
            <pc:sldMk cId="3336485070" sldId="295"/>
            <ac:picMk id="6" creationId="{E94A502B-97FD-49B6-390D-D83B34AD5878}"/>
          </ac:picMkLst>
        </pc:picChg>
      </pc:sldChg>
      <pc:sldChg chg="delSp modSp">
        <pc:chgData name="Jacolien Vreugdenhil" userId="S::jacolien.vreugdenhil@redeenkind.nl::909c52f6-8db4-4e36-8655-587b310fe010" providerId="AD" clId="Web-{0F609EF1-20F3-F616-FF0E-5445E7BDA0FA}" dt="2025-10-15T12:02:33.003" v="19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0F609EF1-20F3-F616-FF0E-5445E7BDA0FA}" dt="2025-10-15T12:00:58.059" v="17" actId="20577"/>
          <ac:spMkLst>
            <pc:docMk/>
            <pc:sldMk cId="4210167508" sldId="296"/>
            <ac:spMk id="2" creationId="{352386F3-0334-1DD7-537B-BDA3E9AD92FF}"/>
          </ac:spMkLst>
        </pc:spChg>
      </pc:sldChg>
      <pc:sldChg chg="modSp add replId">
        <pc:chgData name="Jacolien Vreugdenhil" userId="S::jacolien.vreugdenhil@redeenkind.nl::909c52f6-8db4-4e36-8655-587b310fe010" providerId="AD" clId="Web-{0F609EF1-20F3-F616-FF0E-5445E7BDA0FA}" dt="2025-10-15T12:07:41.979" v="35"/>
        <pc:sldMkLst>
          <pc:docMk/>
          <pc:sldMk cId="362105943" sldId="307"/>
        </pc:sldMkLst>
        <pc:picChg chg="mod">
          <ac:chgData name="Jacolien Vreugdenhil" userId="S::jacolien.vreugdenhil@redeenkind.nl::909c52f6-8db4-4e36-8655-587b310fe010" providerId="AD" clId="Web-{0F609EF1-20F3-F616-FF0E-5445E7BDA0FA}" dt="2025-10-15T12:07:41.979" v="35"/>
          <ac:picMkLst>
            <pc:docMk/>
            <pc:sldMk cId="362105943" sldId="307"/>
            <ac:picMk id="6" creationId="{7DF79D1B-750D-C4C0-CAD6-4D5E4EF28689}"/>
          </ac:picMkLst>
        </pc:picChg>
      </pc:sldChg>
      <pc:sldChg chg="modSp add replId">
        <pc:chgData name="Jacolien Vreugdenhil" userId="S::jacolien.vreugdenhil@redeenkind.nl::909c52f6-8db4-4e36-8655-587b310fe010" providerId="AD" clId="Web-{0F609EF1-20F3-F616-FF0E-5445E7BDA0FA}" dt="2025-10-15T12:08:43.998" v="41"/>
        <pc:sldMkLst>
          <pc:docMk/>
          <pc:sldMk cId="3576957934" sldId="308"/>
        </pc:sldMkLst>
        <pc:picChg chg="mod modCrop">
          <ac:chgData name="Jacolien Vreugdenhil" userId="S::jacolien.vreugdenhil@redeenkind.nl::909c52f6-8db4-4e36-8655-587b310fe010" providerId="AD" clId="Web-{0F609EF1-20F3-F616-FF0E-5445E7BDA0FA}" dt="2025-10-15T12:08:43.998" v="41"/>
          <ac:picMkLst>
            <pc:docMk/>
            <pc:sldMk cId="3576957934" sldId="308"/>
            <ac:picMk id="6" creationId="{CC6E2B75-69A7-5705-0EFA-F85ED5B81FB3}"/>
          </ac:picMkLst>
        </pc:picChg>
      </pc:sldChg>
    </pc:docChg>
  </pc:docChgLst>
  <pc:docChgLst>
    <pc:chgData name="Jacolien Vreugdenhil" userId="S::jacolien.vreugdenhil@redeenkind.nl::909c52f6-8db4-4e36-8655-587b310fe010" providerId="AD" clId="Web-{34EC6A50-9E18-4634-29EC-956B56E6C9E0}"/>
    <pc:docChg chg="modSld">
      <pc:chgData name="Jacolien Vreugdenhil" userId="S::jacolien.vreugdenhil@redeenkind.nl::909c52f6-8db4-4e36-8655-587b310fe010" providerId="AD" clId="Web-{34EC6A50-9E18-4634-29EC-956B56E6C9E0}" dt="2025-10-17T10:36:44.155" v="14" actId="20577"/>
      <pc:docMkLst>
        <pc:docMk/>
      </pc:docMkLst>
      <pc:sldChg chg="modSp">
        <pc:chgData name="Jacolien Vreugdenhil" userId="S::jacolien.vreugdenhil@redeenkind.nl::909c52f6-8db4-4e36-8655-587b310fe010" providerId="AD" clId="Web-{34EC6A50-9E18-4634-29EC-956B56E6C9E0}" dt="2025-10-17T10:36:44.155" v="14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34EC6A50-9E18-4634-29EC-956B56E6C9E0}" dt="2025-10-17T10:36:44.155" v="14" actId="20577"/>
          <ac:spMkLst>
            <pc:docMk/>
            <pc:sldMk cId="2152633730" sldId="292"/>
            <ac:spMk id="2" creationId="{C0CB583E-8FD3-DF9B-9DFE-59D2131485E2}"/>
          </ac:spMkLst>
        </pc:spChg>
      </pc:sldChg>
    </pc:docChg>
  </pc:docChgLst>
  <pc:docChgLst>
    <pc:chgData name="Jacolien Vreugdenhil" userId="S::jacolien.vreugdenhil@redeenkind.nl::909c52f6-8db4-4e36-8655-587b310fe010" providerId="AD" clId="Web-{86C9DB68-9DC0-8466-DA0F-B74A4E77E169}"/>
    <pc:docChg chg="delSld modSld">
      <pc:chgData name="Jacolien Vreugdenhil" userId="S::jacolien.vreugdenhil@redeenkind.nl::909c52f6-8db4-4e36-8655-587b310fe010" providerId="AD" clId="Web-{86C9DB68-9DC0-8466-DA0F-B74A4E77E169}" dt="2025-10-15T12:17:02.083" v="54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86C9DB68-9DC0-8466-DA0F-B74A4E77E169}" dt="2025-10-15T12:17:02.083" v="54" actId="1076"/>
        <pc:sldMkLst>
          <pc:docMk/>
          <pc:sldMk cId="2576207824" sldId="285"/>
        </pc:sldMkLst>
        <pc:spChg chg="mod">
          <ac:chgData name="Jacolien Vreugdenhil" userId="S::jacolien.vreugdenhil@redeenkind.nl::909c52f6-8db4-4e36-8655-587b310fe010" providerId="AD" clId="Web-{86C9DB68-9DC0-8466-DA0F-B74A4E77E169}" dt="2025-10-15T12:17:02.083" v="54" actId="1076"/>
          <ac:spMkLst>
            <pc:docMk/>
            <pc:sldMk cId="2576207824" sldId="285"/>
            <ac:spMk id="4" creationId="{349EB4E2-77A7-4224-E842-577C94B9FD2E}"/>
          </ac:spMkLst>
        </pc:spChg>
        <pc:picChg chg="add mod">
          <ac:chgData name="Jacolien Vreugdenhil" userId="S::jacolien.vreugdenhil@redeenkind.nl::909c52f6-8db4-4e36-8655-587b310fe010" providerId="AD" clId="Web-{86C9DB68-9DC0-8466-DA0F-B74A4E77E169}" dt="2025-10-15T12:16:11.202" v="43" actId="1076"/>
          <ac:picMkLst>
            <pc:docMk/>
            <pc:sldMk cId="2576207824" sldId="285"/>
            <ac:picMk id="5" creationId="{1F8E504F-0350-D5A0-E91C-F2F16366F308}"/>
          </ac:picMkLst>
        </pc:picChg>
      </pc:sldChg>
      <pc:sldChg chg="addSp modSp">
        <pc:chgData name="Jacolien Vreugdenhil" userId="S::jacolien.vreugdenhil@redeenkind.nl::909c52f6-8db4-4e36-8655-587b310fe010" providerId="AD" clId="Web-{86C9DB68-9DC0-8466-DA0F-B74A4E77E169}" dt="2025-10-15T12:12:16.848" v="4" actId="14100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86C9DB68-9DC0-8466-DA0F-B74A4E77E169}" dt="2025-10-15T12:12:09.348" v="2" actId="20577"/>
          <ac:spMkLst>
            <pc:docMk/>
            <pc:sldMk cId="4210167508" sldId="296"/>
            <ac:spMk id="2" creationId="{352386F3-0334-1DD7-537B-BDA3E9AD92FF}"/>
          </ac:spMkLst>
        </pc:spChg>
        <pc:picChg chg="add mod">
          <ac:chgData name="Jacolien Vreugdenhil" userId="S::jacolien.vreugdenhil@redeenkind.nl::909c52f6-8db4-4e36-8655-587b310fe010" providerId="AD" clId="Web-{86C9DB68-9DC0-8466-DA0F-B74A4E77E169}" dt="2025-10-15T12:12:16.848" v="4" actId="14100"/>
          <ac:picMkLst>
            <pc:docMk/>
            <pc:sldMk cId="4210167508" sldId="296"/>
            <ac:picMk id="3" creationId="{55B523E5-5238-2BC7-1EAA-65CC7C3D1686}"/>
          </ac:picMkLst>
        </pc:picChg>
      </pc:sldChg>
    </pc:docChg>
  </pc:docChgLst>
  <pc:docChgLst>
    <pc:chgData name="Jacolien Vreugdenhil" userId="S::jacolien.vreugdenhil@redeenkind.nl::909c52f6-8db4-4e36-8655-587b310fe010" providerId="AD" clId="Web-{EF2212A1-D310-2550-6CC2-99BB786E9A82}"/>
    <pc:docChg chg="delSld modSld">
      <pc:chgData name="Jacolien Vreugdenhil" userId="S::jacolien.vreugdenhil@redeenkind.nl::909c52f6-8db4-4e36-8655-587b310fe010" providerId="AD" clId="Web-{EF2212A1-D310-2550-6CC2-99BB786E9A82}" dt="2025-10-15T10:23:00.686" v="18" actId="20577"/>
      <pc:docMkLst>
        <pc:docMk/>
      </pc:docMkLst>
    </pc:docChg>
  </pc:docChgLst>
  <pc:docChgLst>
    <pc:chgData name="Jacolien Vreugdenhil" userId="S::jacolien.vreugdenhil@redeenkind.nl::909c52f6-8db4-4e36-8655-587b310fe010" providerId="AD" clId="Web-{D98D37D5-A3D3-61C7-899C-34B92666A61C}"/>
    <pc:docChg chg="modSld">
      <pc:chgData name="Jacolien Vreugdenhil" userId="S::jacolien.vreugdenhil@redeenkind.nl::909c52f6-8db4-4e36-8655-587b310fe010" providerId="AD" clId="Web-{D98D37D5-A3D3-61C7-899C-34B92666A61C}" dt="2025-10-15T10:27:40.988" v="17" actId="20577"/>
      <pc:docMkLst>
        <pc:docMk/>
      </pc:docMkLst>
    </pc:docChg>
  </pc:docChgLst>
  <pc:docChgLst>
    <pc:chgData name="Jacolien Vreugdenhil" userId="S::jacolien.vreugdenhil@redeenkind.nl::909c52f6-8db4-4e36-8655-587b310fe010" providerId="AD" clId="Web-{6350B1A8-2720-8E17-6D03-CF99B5CB6936}"/>
    <pc:docChg chg="modSld">
      <pc:chgData name="Jacolien Vreugdenhil" userId="S::jacolien.vreugdenhil@redeenkind.nl::909c52f6-8db4-4e36-8655-587b310fe010" providerId="AD" clId="Web-{6350B1A8-2720-8E17-6D03-CF99B5CB6936}" dt="2025-10-15T15:29:24.612" v="11" actId="1076"/>
      <pc:docMkLst>
        <pc:docMk/>
      </pc:docMkLst>
      <pc:sldChg chg="addSp delSp modSp mod modClrScheme chgLayout">
        <pc:chgData name="Jacolien Vreugdenhil" userId="S::jacolien.vreugdenhil@redeenkind.nl::909c52f6-8db4-4e36-8655-587b310fe010" providerId="AD" clId="Web-{6350B1A8-2720-8E17-6D03-CF99B5CB6936}" dt="2025-10-15T15:28:16.093" v="2" actId="1076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6350B1A8-2720-8E17-6D03-CF99B5CB6936}" dt="2025-10-15T15:28:16.093" v="2" actId="1076"/>
          <ac:spMkLst>
            <pc:docMk/>
            <pc:sldMk cId="3336485070" sldId="295"/>
            <ac:spMk id="2" creationId="{C30DF9D4-FF4D-8A92-0ECF-4A8CFEA465A1}"/>
          </ac:spMkLst>
        </pc:spChg>
        <pc:picChg chg="mod">
          <ac:chgData name="Jacolien Vreugdenhil" userId="S::jacolien.vreugdenhil@redeenkind.nl::909c52f6-8db4-4e36-8655-587b310fe010" providerId="AD" clId="Web-{6350B1A8-2720-8E17-6D03-CF99B5CB6936}" dt="2025-10-15T15:28:02.779" v="0"/>
          <ac:picMkLst>
            <pc:docMk/>
            <pc:sldMk cId="3336485070" sldId="295"/>
            <ac:picMk id="6" creationId="{E94A502B-97FD-49B6-390D-D83B34AD5878}"/>
          </ac:picMkLst>
        </pc:picChg>
      </pc:sldChg>
      <pc:sldChg chg="addSp delSp modSp mod modClrScheme chgLayout">
        <pc:chgData name="Jacolien Vreugdenhil" userId="S::jacolien.vreugdenhil@redeenkind.nl::909c52f6-8db4-4e36-8655-587b310fe010" providerId="AD" clId="Web-{6350B1A8-2720-8E17-6D03-CF99B5CB6936}" dt="2025-10-15T15:28:47.219" v="6" actId="1076"/>
        <pc:sldMkLst>
          <pc:docMk/>
          <pc:sldMk cId="362105943" sldId="307"/>
        </pc:sldMkLst>
        <pc:spChg chg="mod">
          <ac:chgData name="Jacolien Vreugdenhil" userId="S::jacolien.vreugdenhil@redeenkind.nl::909c52f6-8db4-4e36-8655-587b310fe010" providerId="AD" clId="Web-{6350B1A8-2720-8E17-6D03-CF99B5CB6936}" dt="2025-10-15T15:28:47.219" v="6" actId="1076"/>
          <ac:spMkLst>
            <pc:docMk/>
            <pc:sldMk cId="362105943" sldId="307"/>
            <ac:spMk id="2" creationId="{38A94127-3D34-16EA-E782-19ADDA4CE78D}"/>
          </ac:spMkLst>
        </pc:spChg>
        <pc:picChg chg="mod">
          <ac:chgData name="Jacolien Vreugdenhil" userId="S::jacolien.vreugdenhil@redeenkind.nl::909c52f6-8db4-4e36-8655-587b310fe010" providerId="AD" clId="Web-{6350B1A8-2720-8E17-6D03-CF99B5CB6936}" dt="2025-10-15T15:28:33.390" v="3"/>
          <ac:picMkLst>
            <pc:docMk/>
            <pc:sldMk cId="362105943" sldId="307"/>
            <ac:picMk id="6" creationId="{7DF79D1B-750D-C4C0-CAD6-4D5E4EF28689}"/>
          </ac:picMkLst>
        </pc:picChg>
      </pc:sldChg>
      <pc:sldChg chg="addSp delSp modSp mod modClrScheme chgLayout">
        <pc:chgData name="Jacolien Vreugdenhil" userId="S::jacolien.vreugdenhil@redeenkind.nl::909c52f6-8db4-4e36-8655-587b310fe010" providerId="AD" clId="Web-{6350B1A8-2720-8E17-6D03-CF99B5CB6936}" dt="2025-10-15T15:29:24.612" v="11" actId="1076"/>
        <pc:sldMkLst>
          <pc:docMk/>
          <pc:sldMk cId="3576957934" sldId="308"/>
        </pc:sldMkLst>
        <pc:spChg chg="mod">
          <ac:chgData name="Jacolien Vreugdenhil" userId="S::jacolien.vreugdenhil@redeenkind.nl::909c52f6-8db4-4e36-8655-587b310fe010" providerId="AD" clId="Web-{6350B1A8-2720-8E17-6D03-CF99B5CB6936}" dt="2025-10-15T15:29:24.612" v="11" actId="1076"/>
          <ac:spMkLst>
            <pc:docMk/>
            <pc:sldMk cId="3576957934" sldId="308"/>
            <ac:spMk id="2" creationId="{55B7FFCC-3DDF-B975-3D53-53532C6A3D0D}"/>
          </ac:spMkLst>
        </pc:spChg>
        <pc:picChg chg="mod modCrop">
          <ac:chgData name="Jacolien Vreugdenhil" userId="S::jacolien.vreugdenhil@redeenkind.nl::909c52f6-8db4-4e36-8655-587b310fe010" providerId="AD" clId="Web-{6350B1A8-2720-8E17-6D03-CF99B5CB6936}" dt="2025-10-15T15:29:17.752" v="10"/>
          <ac:picMkLst>
            <pc:docMk/>
            <pc:sldMk cId="3576957934" sldId="308"/>
            <ac:picMk id="6" creationId="{CC6E2B75-69A7-5705-0EFA-F85ED5B81FB3}"/>
          </ac:picMkLst>
        </pc:picChg>
      </pc:sldChg>
    </pc:docChg>
  </pc:docChgLst>
  <pc:docChgLst>
    <pc:chgData name="Jacolien Vreugdenhil" userId="S::jacolien.vreugdenhil@redeenkind.nl::909c52f6-8db4-4e36-8655-587b310fe010" providerId="AD" clId="Web-{54EFBB7D-5A38-FD00-4B94-99813EA747B1}"/>
    <pc:docChg chg="delSld">
      <pc:chgData name="Jacolien Vreugdenhil" userId="S::jacolien.vreugdenhil@redeenkind.nl::909c52f6-8db4-4e36-8655-587b310fe010" providerId="AD" clId="Web-{54EFBB7D-5A38-FD00-4B94-99813EA747B1}" dt="2025-10-15T10:15:11.574" v="0"/>
      <pc:docMkLst>
        <pc:docMk/>
      </pc:docMkLst>
    </pc:docChg>
  </pc:docChgLst>
  <pc:docChgLst>
    <pc:chgData name="Jacolien Vreugdenhil" userId="S::jacolien.vreugdenhil@redeenkind.nl::909c52f6-8db4-4e36-8655-587b310fe010" providerId="AD" clId="Web-{0EAD837A-3EF8-FFED-93A1-0575314870EE}"/>
    <pc:docChg chg="modSld">
      <pc:chgData name="Jacolien Vreugdenhil" userId="S::jacolien.vreugdenhil@redeenkind.nl::909c52f6-8db4-4e36-8655-587b310fe010" providerId="AD" clId="Web-{0EAD837A-3EF8-FFED-93A1-0575314870EE}" dt="2025-10-20T09:55:35.661" v="5"/>
      <pc:docMkLst>
        <pc:docMk/>
      </pc:docMkLst>
      <pc:sldChg chg="modSp">
        <pc:chgData name="Jacolien Vreugdenhil" userId="S::jacolien.vreugdenhil@redeenkind.nl::909c52f6-8db4-4e36-8655-587b310fe010" providerId="AD" clId="Web-{0EAD837A-3EF8-FFED-93A1-0575314870EE}" dt="2025-10-20T09:47:25.014" v="0"/>
        <pc:sldMkLst>
          <pc:docMk/>
          <pc:sldMk cId="3336485070" sldId="295"/>
        </pc:sldMkLst>
        <pc:picChg chg="mod">
          <ac:chgData name="Jacolien Vreugdenhil" userId="S::jacolien.vreugdenhil@redeenkind.nl::909c52f6-8db4-4e36-8655-587b310fe010" providerId="AD" clId="Web-{0EAD837A-3EF8-FFED-93A1-0575314870EE}" dt="2025-10-20T09:47:25.014" v="0"/>
          <ac:picMkLst>
            <pc:docMk/>
            <pc:sldMk cId="3336485070" sldId="295"/>
            <ac:picMk id="6" creationId="{E94A502B-97FD-49B6-390D-D83B34AD5878}"/>
          </ac:picMkLst>
        </pc:picChg>
      </pc:sldChg>
      <pc:sldChg chg="modSp">
        <pc:chgData name="Jacolien Vreugdenhil" userId="S::jacolien.vreugdenhil@redeenkind.nl::909c52f6-8db4-4e36-8655-587b310fe010" providerId="AD" clId="Web-{0EAD837A-3EF8-FFED-93A1-0575314870EE}" dt="2025-10-20T09:52:48.207" v="1"/>
        <pc:sldMkLst>
          <pc:docMk/>
          <pc:sldMk cId="362105943" sldId="307"/>
        </pc:sldMkLst>
        <pc:picChg chg="mod">
          <ac:chgData name="Jacolien Vreugdenhil" userId="S::jacolien.vreugdenhil@redeenkind.nl::909c52f6-8db4-4e36-8655-587b310fe010" providerId="AD" clId="Web-{0EAD837A-3EF8-FFED-93A1-0575314870EE}" dt="2025-10-20T09:52:48.207" v="1"/>
          <ac:picMkLst>
            <pc:docMk/>
            <pc:sldMk cId="362105943" sldId="307"/>
            <ac:picMk id="6" creationId="{7DF79D1B-750D-C4C0-CAD6-4D5E4EF28689}"/>
          </ac:picMkLst>
        </pc:picChg>
      </pc:sldChg>
      <pc:sldChg chg="modSp">
        <pc:chgData name="Jacolien Vreugdenhil" userId="S::jacolien.vreugdenhil@redeenkind.nl::909c52f6-8db4-4e36-8655-587b310fe010" providerId="AD" clId="Web-{0EAD837A-3EF8-FFED-93A1-0575314870EE}" dt="2025-10-20T09:55:35.661" v="5"/>
        <pc:sldMkLst>
          <pc:docMk/>
          <pc:sldMk cId="3576957934" sldId="308"/>
        </pc:sldMkLst>
        <pc:picChg chg="mod modCrop">
          <ac:chgData name="Jacolien Vreugdenhil" userId="S::jacolien.vreugdenhil@redeenkind.nl::909c52f6-8db4-4e36-8655-587b310fe010" providerId="AD" clId="Web-{0EAD837A-3EF8-FFED-93A1-0575314870EE}" dt="2025-10-20T09:55:35.661" v="5"/>
          <ac:picMkLst>
            <pc:docMk/>
            <pc:sldMk cId="3576957934" sldId="308"/>
            <ac:picMk id="6" creationId="{CC6E2B75-69A7-5705-0EFA-F85ED5B81FB3}"/>
          </ac:picMkLst>
        </pc:picChg>
      </pc:sldChg>
    </pc:docChg>
  </pc:docChgLst>
  <pc:docChgLst>
    <pc:chgData name="Jacolien Vreugdenhil" userId="S::jacolien.vreugdenhil@redeenkind.nl::909c52f6-8db4-4e36-8655-587b310fe010" providerId="AD" clId="Web-{0EAAC6D3-D0BD-BDDB-E69A-54E0395246E5}"/>
    <pc:docChg chg="modSld">
      <pc:chgData name="Jacolien Vreugdenhil" userId="S::jacolien.vreugdenhil@redeenkind.nl::909c52f6-8db4-4e36-8655-587b310fe010" providerId="AD" clId="Web-{0EAAC6D3-D0BD-BDDB-E69A-54E0395246E5}" dt="2025-10-15T10:41:12.868" v="50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0EAAC6D3-D0BD-BDDB-E69A-54E0395246E5}" dt="2025-10-15T10:41:12.868" v="50" actId="1076"/>
        <pc:sldMkLst>
          <pc:docMk/>
          <pc:sldMk cId="2576207824" sldId="285"/>
        </pc:sldMkLst>
        <pc:spChg chg="add mod">
          <ac:chgData name="Jacolien Vreugdenhil" userId="S::jacolien.vreugdenhil@redeenkind.nl::909c52f6-8db4-4e36-8655-587b310fe010" providerId="AD" clId="Web-{0EAAC6D3-D0BD-BDDB-E69A-54E0395246E5}" dt="2025-10-15T10:41:12.868" v="50" actId="1076"/>
          <ac:spMkLst>
            <pc:docMk/>
            <pc:sldMk cId="2576207824" sldId="285"/>
            <ac:spMk id="4" creationId="{349EB4E2-77A7-4224-E842-577C94B9FD2E}"/>
          </ac:spMkLst>
        </pc:spChg>
        <pc:picChg chg="add mod">
          <ac:chgData name="Jacolien Vreugdenhil" userId="S::jacolien.vreugdenhil@redeenkind.nl::909c52f6-8db4-4e36-8655-587b310fe010" providerId="AD" clId="Web-{0EAAC6D3-D0BD-BDDB-E69A-54E0395246E5}" dt="2025-10-15T10:41:05.648" v="49" actId="1076"/>
          <ac:picMkLst>
            <pc:docMk/>
            <pc:sldMk cId="2576207824" sldId="285"/>
            <ac:picMk id="2" creationId="{E9E116F4-F304-207A-4FDC-42318B16FCBA}"/>
          </ac:picMkLst>
        </pc:picChg>
      </pc:sldChg>
    </pc:docChg>
  </pc:docChgLst>
  <pc:docChgLst>
    <pc:chgData name="Jacolien Vreugdenhil" userId="S::jacolien.vreugdenhil@redeenkind.nl::909c52f6-8db4-4e36-8655-587b310fe010" providerId="AD" clId="Web-{C18EA50A-EF41-BE1F-0416-9A63F925F350}"/>
    <pc:docChg chg="addSld delSld modSld sldOrd">
      <pc:chgData name="Jacolien Vreugdenhil" userId="S::jacolien.vreugdenhil@redeenkind.nl::909c52f6-8db4-4e36-8655-587b310fe010" providerId="AD" clId="Web-{C18EA50A-EF41-BE1F-0416-9A63F925F350}" dt="2025-10-15T10:13:50.791" v="341" actId="20577"/>
      <pc:docMkLst>
        <pc:docMk/>
      </pc:docMkLst>
      <pc:sldChg chg="addSp delSp modSp">
        <pc:chgData name="Jacolien Vreugdenhil" userId="S::jacolien.vreugdenhil@redeenkind.nl::909c52f6-8db4-4e36-8655-587b310fe010" providerId="AD" clId="Web-{C18EA50A-EF41-BE1F-0416-9A63F925F350}" dt="2025-10-15T10:11:11.105" v="308" actId="1076"/>
        <pc:sldMkLst>
          <pc:docMk/>
          <pc:sldMk cId="2576207824" sldId="285"/>
        </pc:sldMkLst>
      </pc:sldChg>
      <pc:sldChg chg="modSp">
        <pc:chgData name="Jacolien Vreugdenhil" userId="S::jacolien.vreugdenhil@redeenkind.nl::909c52f6-8db4-4e36-8655-587b310fe010" providerId="AD" clId="Web-{C18EA50A-EF41-BE1F-0416-9A63F925F350}" dt="2025-10-15T09:13:45.611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C18EA50A-EF41-BE1F-0416-9A63F925F350}" dt="2025-10-15T09:13:45.611" v="8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 new mod modClrScheme chgLayout">
        <pc:chgData name="Jacolien Vreugdenhil" userId="S::jacolien.vreugdenhil@redeenkind.nl::909c52f6-8db4-4e36-8655-587b310fe010" providerId="AD" clId="Web-{C18EA50A-EF41-BE1F-0416-9A63F925F350}" dt="2025-10-15T09:31:10.804" v="56" actId="2057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C18EA50A-EF41-BE1F-0416-9A63F925F350}" dt="2025-10-15T09:31:10.804" v="56" actId="20577"/>
          <ac:spMkLst>
            <pc:docMk/>
            <pc:sldMk cId="3336485070" sldId="295"/>
            <ac:spMk id="2" creationId="{C30DF9D4-FF4D-8A92-0ECF-4A8CFEA465A1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09:37:14.096" v="110" actId="1076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C18EA50A-EF41-BE1F-0416-9A63F925F350}" dt="2025-10-15T09:32:21.275" v="64" actId="20577"/>
          <ac:spMkLst>
            <pc:docMk/>
            <pc:sldMk cId="4210167508" sldId="296"/>
            <ac:spMk id="2" creationId="{352386F3-0334-1DD7-537B-BDA3E9AD92FF}"/>
          </ac:spMkLst>
        </pc:spChg>
      </pc:sldChg>
      <pc:sldMasterChg chg="addSldLayout">
        <pc:chgData name="Jacolien Vreugdenhil" userId="S::jacolien.vreugdenhil@redeenkind.nl::909c52f6-8db4-4e36-8655-587b310fe010" providerId="AD" clId="Web-{C18EA50A-EF41-BE1F-0416-9A63F925F350}" dt="2025-10-15T09:28:14.592" v="42"/>
        <pc:sldMasterMkLst>
          <pc:docMk/>
          <pc:sldMasterMk cId="2331766244" sldId="2147483648"/>
        </pc:sldMasterMkLst>
        <pc:sldLayoutChg chg="add replId">
          <pc:chgData name="Jacolien Vreugdenhil" userId="S::jacolien.vreugdenhil@redeenkind.nl::909c52f6-8db4-4e36-8655-587b310fe010" providerId="AD" clId="Web-{C18EA50A-EF41-BE1F-0416-9A63F925F350}" dt="2025-10-15T09:28:14.592" v="42"/>
          <pc:sldLayoutMkLst>
            <pc:docMk/>
            <pc:sldMasterMk cId="2331766244" sldId="2147483648"/>
            <pc:sldLayoutMk cId="1420714203" sldId="214748368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/>
              <a:t>‘Dit is een voorbeeld van een </a:t>
            </a:r>
            <a:r>
              <a:rPr lang="nl-NL" err="1"/>
              <a:t>streamer</a:t>
            </a:r>
            <a:r>
              <a:rPr lang="nl-NL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ith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a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quote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97438"/>
            <a:ext cx="1221827" cy="6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  <p:sldLayoutId id="214748368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sBtzWTG-E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2xIPM4tbYqU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Kinderrechten</a:t>
            </a:r>
            <a:endParaRPr lang="nl-NL"/>
          </a:p>
        </p:txBody>
      </p:sp>
      <p:pic>
        <p:nvPicPr>
          <p:cNvPr id="14" name="Tijdelijke aanduiding voor afbeelding 13" descr="A group of children playing football&#10;&#10;AI-generated content may be incorrect.">
            <a:extLst>
              <a:ext uri="{FF2B5EF4-FFF2-40B4-BE49-F238E27FC236}">
                <a16:creationId xmlns:a16="http://schemas.microsoft.com/office/drawing/2014/main" id="{C9E0040E-CE5A-4B44-85AE-BA557E910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6565" b="16565"/>
          <a:stretch/>
        </p:blipFill>
        <p:spPr>
          <a:xfrm>
            <a:off x="133350" y="134601"/>
            <a:ext cx="11932240" cy="5319315"/>
          </a:xfrm>
        </p:spPr>
      </p:pic>
      <p:pic>
        <p:nvPicPr>
          <p:cNvPr id="7" name="Afbeelding 2" descr="A orange rectangle with white text&#10;&#10;AI-generated content may be incorrect.">
            <a:extLst>
              <a:ext uri="{FF2B5EF4-FFF2-40B4-BE49-F238E27FC236}">
                <a16:creationId xmlns:a16="http://schemas.microsoft.com/office/drawing/2014/main" id="{0A9A5F24-9216-220B-A85B-FAD218859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41" y="4370158"/>
            <a:ext cx="11051537" cy="19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20F05B1-04DC-4C92-A268-2BE33C253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>
                <a:ea typeface="+mj-lt"/>
                <a:cs typeface="+mj-lt"/>
              </a:rPr>
              <a:t>Intro door Tim Schouten:</a:t>
            </a:r>
            <a:endParaRPr lang="en-US">
              <a:ea typeface="+mj-lt"/>
              <a:cs typeface="+mj-lt"/>
            </a:endParaRPr>
          </a:p>
          <a:p>
            <a:endParaRPr lang="nl-NL" b="0">
              <a:ea typeface="+mj-lt"/>
              <a:cs typeface="+mj-lt"/>
            </a:endParaRPr>
          </a:p>
          <a:p>
            <a:r>
              <a:rPr lang="nl-NL" b="0">
                <a:ea typeface="+mj-lt"/>
                <a:cs typeface="+mj-lt"/>
              </a:rPr>
              <a:t> </a:t>
            </a:r>
            <a:r>
              <a:rPr lang="nl-NL" b="0">
                <a:ea typeface="+mj-lt"/>
                <a:cs typeface="+mj-lt"/>
                <a:hlinkClick r:id="rId2"/>
              </a:rPr>
              <a:t>https://youtu.be/nVsBtzWTG-E</a:t>
            </a:r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15275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Wat zijn kinderrechten?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1333" y="3198082"/>
            <a:ext cx="5672108" cy="36583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Wereldwijde afspraken over de rechten van het kind. </a:t>
            </a:r>
            <a:endParaRPr lang="en-US"/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54 artikelen in het Kinderrechtenverdrag van de Verenigde Naties</a:t>
            </a:r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Doel: kinderen beschermen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133349" y="133928"/>
            <a:ext cx="5060675" cy="6581150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3AF34-2673-53B4-61D9-4350B15E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B84CDF-0E4B-DC30-0636-2C721C74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Voorbeelden van kinderrechten</a:t>
            </a:r>
            <a:endParaRPr lang="en-US"/>
          </a:p>
        </p:txBody>
      </p:sp>
      <p:pic>
        <p:nvPicPr>
          <p:cNvPr id="8" name="Tijdelijke aanduiding voor afbeelding 7" descr="A group of children playing in the grass&#10;&#10;AI-generated content may be incorrect.">
            <a:extLst>
              <a:ext uri="{FF2B5EF4-FFF2-40B4-BE49-F238E27FC236}">
                <a16:creationId xmlns:a16="http://schemas.microsoft.com/office/drawing/2014/main" id="{28C3BE5C-3092-B111-09E1-6A57ED3135A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4368" r="24368"/>
          <a:stretch/>
        </p:blipFill>
        <p:spPr>
          <a:xfrm>
            <a:off x="133349" y="133928"/>
            <a:ext cx="5060675" cy="6581150"/>
          </a:xfrm>
        </p:spPr>
      </p:pic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F5F2F13-7CBE-3D06-95CF-897BB665D8E4}"/>
              </a:ext>
            </a:extLst>
          </p:cNvPr>
          <p:cNvSpPr txBox="1">
            <a:spLocks/>
          </p:cNvSpPr>
          <p:nvPr/>
        </p:nvSpPr>
        <p:spPr>
          <a:xfrm>
            <a:off x="6779483" y="3200803"/>
            <a:ext cx="5672108" cy="3658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474642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spelen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Genoeg te eten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Een dak boven je hoofd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Familie 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Schoon drinkwater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onderwijs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05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A3401-1B32-335F-71DE-783CD655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0CB583E-8FD3-DF9B-9DFE-59D2131485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b="0" dirty="0">
                <a:ea typeface="+mj-lt"/>
                <a:cs typeface="+mj-lt"/>
              </a:rPr>
              <a:t>Video: Recht op familie</a:t>
            </a:r>
            <a:endParaRPr lang="en-US" dirty="0"/>
          </a:p>
          <a:p>
            <a:r>
              <a:rPr lang="nl-NL" sz="3600" b="0" dirty="0">
                <a:solidFill>
                  <a:schemeClr val="tx1"/>
                </a:solidFill>
                <a:cs typeface="Poppins ExtraBold"/>
                <a:hlinkClick r:id="rId2"/>
              </a:rPr>
              <a:t>https://youtu.be/2xIPM4tbYqU</a:t>
            </a:r>
            <a:endParaRPr lang="nl-NL" sz="3600" dirty="0">
              <a:solidFill>
                <a:schemeClr val="tx1"/>
              </a:solidFill>
              <a:hlinkClick r:id="rId2"/>
            </a:endParaRPr>
          </a:p>
          <a:p>
            <a:endParaRPr lang="nl-NL" sz="3600" b="0" dirty="0">
              <a:solidFill>
                <a:schemeClr val="tx1"/>
              </a:solidFill>
              <a:cs typeface="Poppins ExtraBold"/>
            </a:endParaRPr>
          </a:p>
          <a:p>
            <a:endParaRPr lang="nl-NL" b="0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5263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sitting on a rock&#10;&#10;AI-generated content may be incorrect.">
            <a:extLst>
              <a:ext uri="{FF2B5EF4-FFF2-40B4-BE49-F238E27FC236}">
                <a16:creationId xmlns:a16="http://schemas.microsoft.com/office/drawing/2014/main" id="{E94A502B-97FD-49B6-390D-D83B34AD58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8090" b="8090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0DF9D4-FF4D-8A92-0ECF-4A8CFEA46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65092" y="1413823"/>
            <a:ext cx="4531896" cy="998539"/>
          </a:xfrm>
        </p:spPr>
        <p:txBody>
          <a:bodyPr>
            <a:normAutofit/>
          </a:bodyPr>
          <a:lstStyle/>
          <a:p>
            <a:r>
              <a:rPr lang="en-US"/>
              <a:t>Recht op  </a:t>
            </a:r>
            <a:r>
              <a:rPr lang="en-US" err="1"/>
              <a:t>familie</a:t>
            </a:r>
          </a:p>
        </p:txBody>
      </p:sp>
    </p:spTree>
    <p:extLst>
      <p:ext uri="{BB962C8B-B14F-4D97-AF65-F5344CB8AC3E}">
        <p14:creationId xmlns:p14="http://schemas.microsoft.com/office/powerpoint/2010/main" val="333648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C9F58-DF37-AE80-D3D9-E773E1167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7DF79D1B-750D-C4C0-CAD6-4D5E4EF286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9376" b="9376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A94127-3D34-16EA-E782-19ADDA4CE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9485" y="5319073"/>
            <a:ext cx="4531896" cy="998539"/>
          </a:xfrm>
        </p:spPr>
        <p:txBody>
          <a:bodyPr>
            <a:normAutofit/>
          </a:bodyPr>
          <a:lstStyle/>
          <a:p>
            <a:r>
              <a:rPr lang="en-US"/>
              <a:t>Recht op  </a:t>
            </a:r>
            <a:r>
              <a:rPr lang="en-US" err="1"/>
              <a:t>familie</a:t>
            </a:r>
          </a:p>
        </p:txBody>
      </p:sp>
    </p:spTree>
    <p:extLst>
      <p:ext uri="{BB962C8B-B14F-4D97-AF65-F5344CB8AC3E}">
        <p14:creationId xmlns:p14="http://schemas.microsoft.com/office/powerpoint/2010/main" val="362105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CD290-304F-259B-4BF8-2EB6DA424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and child smiling and holding leaves&#10;&#10;AI-generated content may be incorrect.">
            <a:extLst>
              <a:ext uri="{FF2B5EF4-FFF2-40B4-BE49-F238E27FC236}">
                <a16:creationId xmlns:a16="http://schemas.microsoft.com/office/drawing/2014/main" id="{CC6E2B75-69A7-5705-0EFA-F85ED5B81F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370" t="6611" r="-1256" b="26722"/>
          <a:stretch>
            <a:fillRect/>
          </a:stretch>
        </p:blipFill>
        <p:spPr>
          <a:xfrm>
            <a:off x="146957" y="136524"/>
            <a:ext cx="11898138" cy="658959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B7FFCC-3DDF-B975-3D53-53532C6A3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8057" y="719858"/>
            <a:ext cx="4531896" cy="998539"/>
          </a:xfrm>
        </p:spPr>
        <p:txBody>
          <a:bodyPr>
            <a:normAutofit/>
          </a:bodyPr>
          <a:lstStyle/>
          <a:p>
            <a:r>
              <a:rPr lang="en-US"/>
              <a:t>Recht op  </a:t>
            </a:r>
            <a:r>
              <a:rPr lang="en-US" err="1"/>
              <a:t>familie</a:t>
            </a:r>
          </a:p>
        </p:txBody>
      </p:sp>
    </p:spTree>
    <p:extLst>
      <p:ext uri="{BB962C8B-B14F-4D97-AF65-F5344CB8AC3E}">
        <p14:creationId xmlns:p14="http://schemas.microsoft.com/office/powerpoint/2010/main" val="3576957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86F3-0334-1DD7-537B-BDA3E9AD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Poppins ExtraBold"/>
                <a:cs typeface="Poppins ExtraBold"/>
              </a:rPr>
              <a:t>Knutselen</a:t>
            </a:r>
            <a:endParaRPr lang="en-US" err="1"/>
          </a:p>
        </p:txBody>
      </p:sp>
      <p:pic>
        <p:nvPicPr>
          <p:cNvPr id="3" name="Picture 2" descr="A paper house with a family and cat&#10;&#10;AI-generated content may be incorrect.">
            <a:extLst>
              <a:ext uri="{FF2B5EF4-FFF2-40B4-BE49-F238E27FC236}">
                <a16:creationId xmlns:a16="http://schemas.microsoft.com/office/drawing/2014/main" id="{55B523E5-5238-2BC7-1EAA-65CC7C3D1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575" y="1730148"/>
            <a:ext cx="2868385" cy="432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hildren smiling&#10;&#10;AI-generated content may be incorrect.">
            <a:extLst>
              <a:ext uri="{FF2B5EF4-FFF2-40B4-BE49-F238E27FC236}">
                <a16:creationId xmlns:a16="http://schemas.microsoft.com/office/drawing/2014/main" id="{E9E116F4-F304-207A-4FDC-42318B16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712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EB4E2-77A7-4224-E842-577C94B9FD2E}"/>
              </a:ext>
            </a:extLst>
          </p:cNvPr>
          <p:cNvSpPr txBox="1"/>
          <p:nvPr/>
        </p:nvSpPr>
        <p:spPr>
          <a:xfrm>
            <a:off x="537224" y="1172531"/>
            <a:ext cx="342122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chemeClr val="bg1"/>
                </a:solidFill>
                <a:cs typeface="Poppins Regular"/>
              </a:rPr>
              <a:t>Samen </a:t>
            </a:r>
            <a:r>
              <a:rPr lang="en-US" sz="6000" b="1" err="1">
                <a:solidFill>
                  <a:schemeClr val="bg1"/>
                </a:solidFill>
                <a:cs typeface="Poppins Regular"/>
              </a:rPr>
              <a:t>voor</a:t>
            </a:r>
            <a:r>
              <a:rPr lang="en-US" sz="6000" b="1">
                <a:solidFill>
                  <a:schemeClr val="bg1"/>
                </a:solidFill>
                <a:cs typeface="Poppins Regular"/>
              </a:rPr>
              <a:t> kinder-</a:t>
            </a:r>
            <a:r>
              <a:rPr lang="en-US" sz="6000" b="1" err="1">
                <a:solidFill>
                  <a:schemeClr val="bg1"/>
                </a:solidFill>
                <a:cs typeface="Poppins Regular"/>
              </a:rPr>
              <a:t>rechten</a:t>
            </a:r>
            <a:r>
              <a:rPr lang="en-US" sz="6000" b="1">
                <a:solidFill>
                  <a:schemeClr val="bg1"/>
                </a:solidFill>
                <a:cs typeface="Poppins Regular"/>
              </a:rPr>
              <a:t>!</a:t>
            </a:r>
            <a:endParaRPr lang="en-US" sz="6000">
              <a:solidFill>
                <a:schemeClr val="bg1"/>
              </a:solidFill>
              <a:cs typeface="Poppins Regular"/>
            </a:endParaRPr>
          </a:p>
        </p:txBody>
      </p:sp>
      <p:pic>
        <p:nvPicPr>
          <p:cNvPr id="5" name="Picture 4" descr="A white rectangular sign with orange letters on it&#10;&#10;AI-generated content may be incorrect.">
            <a:extLst>
              <a:ext uri="{FF2B5EF4-FFF2-40B4-BE49-F238E27FC236}">
                <a16:creationId xmlns:a16="http://schemas.microsoft.com/office/drawing/2014/main" id="{1F8E504F-0350-D5A0-E91C-F2F16366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62" y="5295742"/>
            <a:ext cx="7315200" cy="156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078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SharedWithUsers xmlns="0dad8a85-c1fe-4194-bdf4-187494f6a59f">
      <UserInfo>
        <DisplayName>Rita Hoekerd</DisplayName>
        <AccountId>16</AccountId>
        <AccountType/>
      </UserInfo>
      <UserInfo>
        <DisplayName>Andries Schuttinga</DisplayName>
        <AccountId>37</AccountId>
        <AccountType/>
      </UserInfo>
    </SharedWithUsers>
    <lcf76f155ced4ddcb4097134ff3c332f xmlns="68275e3f-95db-4e84-a4cc-2b10bb4c3edf">
      <Terms xmlns="http://schemas.microsoft.com/office/infopath/2007/PartnerControls"/>
    </lcf76f155ced4ddcb4097134ff3c332f>
    <i2faa2ec895d45328bcbb707c41ee04e xmlns="68275e3f-95db-4e84-a4cc-2b10bb4c3edf">
      <Terms xmlns="http://schemas.microsoft.com/office/infopath/2007/PartnerControls"/>
    </i2faa2ec895d45328bcbb707c41ee04e>
    <hb018e57f3ec42bc8903e9b3f3c99538 xmlns="68275e3f-95db-4e84-a4cc-2b10bb4c3edf">
      <Terms xmlns="http://schemas.microsoft.com/office/infopath/2007/PartnerControls"/>
    </hb018e57f3ec42bc8903e9b3f3c99538>
    <Campagne xmlns="68275e3f-95db-4e84-a4cc-2b10bb4c3edf" xsi:nil="true"/>
    <kc27ac91c150499eb7019c62cb314ebc xmlns="68275e3f-95db-4e84-a4cc-2b10bb4c3edf">
      <Terms xmlns="http://schemas.microsoft.com/office/infopath/2007/PartnerControls"/>
    </kc27ac91c150499eb7019c62cb314ebc>
    <l8265efb03fc4712aa221181190211ec xmlns="68275e3f-95db-4e84-a4cc-2b10bb4c3edf">
      <Terms xmlns="http://schemas.microsoft.com/office/infopath/2007/PartnerControls"/>
    </l8265efb03fc4712aa221181190211ec>
    <Eigenaar xmlns="68275e3f-95db-4e84-a4cc-2b10bb4c3ed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033E139A3164291A116CE8C367872" ma:contentTypeVersion="28" ma:contentTypeDescription="Create a new document." ma:contentTypeScope="" ma:versionID="b6a548eb836c56ea89835affe350be73">
  <xsd:schema xmlns:xsd="http://www.w3.org/2001/XMLSchema" xmlns:xs="http://www.w3.org/2001/XMLSchema" xmlns:p="http://schemas.microsoft.com/office/2006/metadata/properties" xmlns:ns2="68275e3f-95db-4e84-a4cc-2b10bb4c3edf" xmlns:ns3="0dad8a85-c1fe-4194-bdf4-187494f6a59f" targetNamespace="http://schemas.microsoft.com/office/2006/metadata/properties" ma:root="true" ma:fieldsID="f1cb7503e416893a633a14573504a486" ns2:_="" ns3:_="">
    <xsd:import namespace="68275e3f-95db-4e84-a4cc-2b10bb4c3edf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hb018e57f3ec42bc8903e9b3f3c99538" minOccurs="0"/>
                <xsd:element ref="ns3:TaxCatchAll" minOccurs="0"/>
                <xsd:element ref="ns2:i2faa2ec895d45328bcbb707c41ee04e" minOccurs="0"/>
                <xsd:element ref="ns2:kc27ac91c150499eb7019c62cb314ebc" minOccurs="0"/>
                <xsd:element ref="ns2:l8265efb03fc4712aa221181190211ec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gn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Eigena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75e3f-95db-4e84-a4cc-2b10bb4c3edf" elementFormDefault="qualified">
    <xsd:import namespace="http://schemas.microsoft.com/office/2006/documentManagement/types"/>
    <xsd:import namespace="http://schemas.microsoft.com/office/infopath/2007/PartnerControls"/>
    <xsd:element name="hb018e57f3ec42bc8903e9b3f3c99538" ma:index="9" nillable="true" ma:taxonomy="true" ma:internalName="hb018e57f3ec42bc8903e9b3f3c99538" ma:taxonomyFieldName="Year" ma:displayName="Year" ma:default="" ma:fieldId="{1b018e57-f3ec-42bc-8903-e9b3f3c99538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2faa2ec895d45328bcbb707c41ee04e" ma:index="12" nillable="true" ma:taxonomy="true" ma:internalName="i2faa2ec895d45328bcbb707c41ee04e" ma:taxonomyFieldName="Document_x0020_type" ma:displayName="Document type" ma:default="" ma:fieldId="{22faa2ec-895d-4532-8bcb-b707c41ee04e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c27ac91c150499eb7019c62cb314ebc" ma:index="14" nillable="true" ma:taxonomy="true" ma:internalName="kc27ac91c150499eb7019c62cb314ebc" ma:taxonomyFieldName="Month" ma:displayName="Month" ma:default="" ma:fieldId="{4c27ac91-c150-499e-b701-9c62cb314ebc}" ma:sspId="a0bc3a11-e066-4af1-b61e-2950df2ccca1" ma:termSetId="8b700b80-5ab1-4acf-be8f-b21371108d6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8265efb03fc4712aa221181190211ec" ma:index="16" nillable="true" ma:taxonomy="true" ma:internalName="l8265efb03fc4712aa221181190211ec" ma:taxonomyFieldName="Target_x0020_group" ma:displayName="Target group" ma:default="" ma:fieldId="{58265efb-03fc-4712-aa22-1181190211ec}" ma:sspId="a0bc3a11-e066-4af1-b61e-2950df2ccca1" ma:termSetId="6f9391c4-7654-4a1b-b65d-d93511d8c53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Campagne" ma:index="28" nillable="true" ma:displayName="Campagne" ma:format="Dropdown" ma:internalName="Campagne">
      <xsd:simpleType>
        <xsd:restriction base="dms:Text">
          <xsd:maxLength value="255"/>
        </xsd:restriction>
      </xsd:simple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igenaar" ma:index="35" nillable="true" ma:displayName="Eigenaar" ma:description="Geen aan wie de eigenaar is van het Project" ma:format="Dropdown" ma:internalName="Eigenaar">
      <xsd:simpleType>
        <xsd:restriction base="dms:Choice">
          <xsd:enumeration value="Simone"/>
          <xsd:enumeration value="Marian"/>
          <xsd:enumeration value="Jacobine"/>
          <xsd:enumeration value="Rita"/>
          <xsd:enumeration value="Jeanine"/>
          <xsd:enumeration value="Hanna"/>
          <xsd:enumeration value="Jorik"/>
          <xsd:enumeration value="Iris"/>
          <xsd:enumeration value="Annemari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4AEFE3-B9F6-47C6-B433-3E528078736A}">
  <ds:schemaRefs>
    <ds:schemaRef ds:uri="0dad8a85-c1fe-4194-bdf4-187494f6a59f"/>
    <ds:schemaRef ds:uri="68275e3f-95db-4e84-a4cc-2b10bb4c3edf"/>
    <ds:schemaRef ds:uri="839ee2cc-cbf6-4632-85e5-0a37910a4c33"/>
    <ds:schemaRef ds:uri="cc5f1023-36bd-41ef-a357-6a0f937677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890774-6D1D-4D67-8CBF-B3F6484F80F5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Knutselen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revision>40</cp:revision>
  <dcterms:created xsi:type="dcterms:W3CDTF">2019-04-03T14:21:49Z</dcterms:created>
  <dcterms:modified xsi:type="dcterms:W3CDTF">2025-10-20T10:11:21Z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0x010100C5E033E139A3164291A116CE8C367872</vt:lpwstr>
  </property>
  <property fmtid="{D5CDD505-2E9C-101B-9397-08002B2CF9AE}" pid="3" name="HAC Organisation">
    <vt:lpwstr/>
  </property>
  <property fmtid="{D5CDD505-2E9C-101B-9397-08002B2CF9AE}" pid="4" name="Year">
    <vt:lpwstr/>
  </property>
  <property fmtid="{D5CDD505-2E9C-101B-9397-08002B2CF9AE}" pid="5" name="MediaServiceImageTags">
    <vt:lpwstr/>
  </property>
  <property fmtid="{D5CDD505-2E9C-101B-9397-08002B2CF9AE}" pid="6" name="HAC_x0020_Organisation">
    <vt:lpwstr/>
  </property>
  <property fmtid="{D5CDD505-2E9C-101B-9397-08002B2CF9AE}" pid="7" name="Order">
    <vt:lpwstr>400.000000000000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xd_Signature">
    <vt:lpwstr/>
  </property>
  <property fmtid="{D5CDD505-2E9C-101B-9397-08002B2CF9AE}" pid="15" name="TriggerFlowInfo">
    <vt:lpwstr/>
  </property>
  <property fmtid="{D5CDD505-2E9C-101B-9397-08002B2CF9AE}" pid="16" name="Document_x0020_type">
    <vt:lpwstr/>
  </property>
  <property fmtid="{D5CDD505-2E9C-101B-9397-08002B2CF9AE}" pid="17" name="Month">
    <vt:lpwstr/>
  </property>
  <property fmtid="{D5CDD505-2E9C-101B-9397-08002B2CF9AE}" pid="18" name="Target_x0020_group">
    <vt:lpwstr/>
  </property>
  <property fmtid="{D5CDD505-2E9C-101B-9397-08002B2CF9AE}" pid="19" name="Target group">
    <vt:lpwstr/>
  </property>
  <property fmtid="{D5CDD505-2E9C-101B-9397-08002B2CF9AE}" pid="20" name="Document type">
    <vt:lpwstr/>
  </property>
</Properties>
</file>