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2"/>
  </p:notesMasterIdLst>
  <p:sldIdLst>
    <p:sldId id="279" r:id="rId5"/>
    <p:sldId id="263" r:id="rId6"/>
    <p:sldId id="267" r:id="rId7"/>
    <p:sldId id="291" r:id="rId8"/>
    <p:sldId id="292" r:id="rId9"/>
    <p:sldId id="295" r:id="rId10"/>
    <p:sldId id="285" r:id="rId11"/>
  </p:sldIdLst>
  <p:sldSz cx="12192000" cy="6858000"/>
  <p:notesSz cx="6858000" cy="9144000"/>
  <p:embeddedFontLst>
    <p:embeddedFont>
      <p:font typeface="Poppins ExtraBold" panose="00000900000000000000" pitchFamily="2" charset="0"/>
      <p:bold r:id="rId13"/>
      <p:italic r:id="rId14"/>
      <p:boldItalic r:id="rId15"/>
    </p:embeddedFont>
    <p:embeddedFont>
      <p:font typeface="Poppins Regular" panose="00000500000000000000" pitchFamily="2" charset="0"/>
      <p:regular r:id="rId1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4EB61F-084B-EE63-4BF2-4134B90387DA}" v="4" dt="2025-10-29T10:33:07.74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B361A995-3382-89B1-0C84-34439AF20716}"/>
    <pc:docChg chg="delSld modSld">
      <pc:chgData name="Jacolien Vreugdenhil" userId="S::jacolien.vreugdenhil@redeenkind.nl::909c52f6-8db4-4e36-8655-587b310fe010" providerId="AD" clId="Web-{B361A995-3382-89B1-0C84-34439AF20716}" dt="2025-10-15T12:21:05.894" v="21"/>
      <pc:docMkLst>
        <pc:docMk/>
      </pc:docMkLst>
      <pc:sldChg chg="modSp">
        <pc:chgData name="Jacolien Vreugdenhil" userId="S::jacolien.vreugdenhil@redeenkind.nl::909c52f6-8db4-4e36-8655-587b310fe010" providerId="AD" clId="Web-{B361A995-3382-89B1-0C84-34439AF20716}" dt="2025-10-15T12:20:30.316" v="4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B361A995-3382-89B1-0C84-34439AF20716}" dt="2025-10-15T12:20:30.316" v="4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B361A995-3382-89B1-0C84-34439AF20716}" dt="2025-10-15T12:20:51.175" v="10" actId="14100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B361A995-3382-89B1-0C84-34439AF20716}" dt="2025-10-15T12:20:35.316" v="5" actId="20577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B361A995-3382-89B1-0C84-34439AF20716}" dt="2025-10-15T12:20:51.175" v="10" actId="14100"/>
          <ac:picMkLst>
            <pc:docMk/>
            <pc:sldMk cId="3336485070" sldId="295"/>
            <ac:picMk id="6" creationId="{ED841B50-B4D2-84FD-334F-65A02D4078B6}"/>
          </ac:picMkLst>
        </pc:picChg>
      </pc:sldChg>
    </pc:docChg>
  </pc:docChgLst>
  <pc:docChgLst>
    <pc:chgData name="Jacolien Vreugdenhil" userId="S::jacolien.vreugdenhil@redeenkind.nl::909c52f6-8db4-4e36-8655-587b310fe010" providerId="AD" clId="Web-{184EB61F-084B-EE63-4BF2-4134B90387DA}"/>
    <pc:docChg chg="modSld">
      <pc:chgData name="Jacolien Vreugdenhil" userId="S::jacolien.vreugdenhil@redeenkind.nl::909c52f6-8db4-4e36-8655-587b310fe010" providerId="AD" clId="Web-{184EB61F-084B-EE63-4BF2-4134B90387DA}" dt="2025-10-29T10:33:07.749" v="5" actId="20577"/>
      <pc:docMkLst>
        <pc:docMk/>
      </pc:docMkLst>
      <pc:sldChg chg="modSp">
        <pc:chgData name="Jacolien Vreugdenhil" userId="S::jacolien.vreugdenhil@redeenkind.nl::909c52f6-8db4-4e36-8655-587b310fe010" providerId="AD" clId="Web-{184EB61F-084B-EE63-4BF2-4134B90387DA}" dt="2025-10-29T10:33:07.749" v="5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184EB61F-084B-EE63-4BF2-4134B90387DA}" dt="2025-10-29T10:33:07.749" v="5" actId="20577"/>
          <ac:spMkLst>
            <pc:docMk/>
            <pc:sldMk cId="2152633730" sldId="292"/>
            <ac:spMk id="2" creationId="{C0CB583E-8FD3-DF9B-9DFE-59D2131485E2}"/>
          </ac:spMkLst>
        </pc:sp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29-10-2025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Pp0Le5MrAA&amp;t=3s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 dirty="0">
                <a:ea typeface="+mj-lt"/>
                <a:cs typeface="+mj-lt"/>
              </a:rPr>
              <a:t>Video: Recht op spelen</a:t>
            </a:r>
            <a:endParaRPr lang="nl-NL" b="0" dirty="0">
              <a:cs typeface="Poppins ExtraBold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Recht op spelen - Kinderrechtenfestival</a:t>
            </a:r>
            <a:endParaRPr lang="nl-NL">
              <a:ea typeface="+mj-lt"/>
              <a:cs typeface="+mj-lt"/>
            </a:endParaRPr>
          </a:p>
          <a:p>
            <a:endParaRPr lang="nl-NL" b="0" dirty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 err="1">
                <a:latin typeface="Poppins ExtraBold"/>
                <a:cs typeface="Poppins ExtraBold"/>
              </a:rPr>
              <a:t>Knutselen</a:t>
            </a:r>
            <a:endParaRPr lang="en-US" dirty="0" err="1"/>
          </a:p>
        </p:txBody>
      </p:sp>
      <p:pic>
        <p:nvPicPr>
          <p:cNvPr id="6" name="Picture Placeholder 5" descr="Afbeelding met speelgoed, dobbelstenen, rood&#10;&#10;Door AI gegenereerde inhoud is mogelijk onjuist.">
            <a:extLst>
              <a:ext uri="{FF2B5EF4-FFF2-40B4-BE49-F238E27FC236}">
                <a16:creationId xmlns:a16="http://schemas.microsoft.com/office/drawing/2014/main" id="{ED841B50-B4D2-84FD-334F-65A02D4078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3173" b="13173"/>
          <a:stretch/>
        </p:blipFill>
        <p:spPr>
          <a:xfrm>
            <a:off x="2403022" y="2101965"/>
            <a:ext cx="7168241" cy="411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93D016C-EB42-4A48-A770-A43AF3885BA9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Knutselen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34</cp:revision>
  <dcterms:created xsi:type="dcterms:W3CDTF">2019-04-03T14:21:49Z</dcterms:created>
  <dcterms:modified xsi:type="dcterms:W3CDTF">2025-10-29T10:33:13Z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