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339" r:id="rId5"/>
    <p:sldId id="340" r:id="rId6"/>
    <p:sldId id="273" r:id="rId7"/>
    <p:sldId id="347" r:id="rId8"/>
    <p:sldId id="281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7910"/>
    <a:srgbClr val="5D5D5B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B4D7D3-1C9F-26E9-7030-1A87C4E412B0}" v="25" dt="2026-09-17T09:47:08.1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EBF5"/>
          </a:solidFill>
        </a:fill>
      </a:tcStyle>
    </a:wholeTbl>
    <a:band1H>
      <a:tcStyle>
        <a:tcBdr/>
        <a:fill>
          <a:solidFill>
            <a:srgbClr val="CFD5EA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FD5EA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4472C4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firstRow>
  </a:tblStyle>
  <a:tblStyle styleId="{46F890A9-2807-4EBB-B81D-B2AA78EC7F39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/>
        <a:fill>
          <a:solidFill>
            <a:srgbClr val="EAEFF7"/>
          </a:solidFill>
        </a:fill>
      </a:tcStyle>
    </a:wholeTbl>
    <a:band1H>
      <a:tcStyle>
        <a:tcBdr/>
        <a:fill>
          <a:solidFill>
            <a:srgbClr val="D2DEEF"/>
          </a:solidFill>
        </a:fill>
      </a:tcStyle>
    </a:band1H>
    <a:band1V>
      <a:tcStyle>
        <a:tcBdr/>
        <a:fill>
          <a:solidFill>
            <a:srgbClr val="D2DEEF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EAEFF7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70AD47"/>
          </a:solidFill>
        </a:fill>
      </a:tcStyle>
    </a:firstRow>
  </a:tblStyle>
  <a:tblStyle styleId="{93296810-A885-4BE3-A3E7-6D5BEEA58F35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BF1E9"/>
          </a:solidFill>
        </a:fill>
      </a:tcStyle>
    </a:wholeTbl>
    <a:band1H>
      <a:tcStyle>
        <a:tcBdr/>
        <a:fill>
          <a:solidFill>
            <a:srgbClr val="D5E3CF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D5E3CF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70AD47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70AD47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70AD47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70AD47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nl-NL"/>
          </a:p>
        </p:txBody>
      </p:sp>
      <p:sp>
        <p:nvSpPr>
          <p:cNvPr id="3" name="Tijdelijke aanduiding voor datum 2"/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A55CB687-EDE8-4BFF-84E1-9D99F0E16118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Tijdelijke aanduiding voor notities 4"/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nl-NL"/>
          </a:p>
        </p:txBody>
      </p:sp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897E2C2B-AE78-491C-A095-092729C192B4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6208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l-NL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l-NL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l-NL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l-NL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l-NL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B47F547-0C42-4621-80A2-E58E007CFF12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3" name="Tijdelijke aanduiding voor voettekst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4" name="Tijdelijke aanduiding voor dianumm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D758755-0634-4CAE-935A-99041ECCC49B}" type="slidenum">
              <a:t>‹nr.›</a:t>
            </a:fld>
            <a:endParaRPr lang="nl-NL"/>
          </a:p>
        </p:txBody>
      </p:sp>
      <p:sp>
        <p:nvSpPr>
          <p:cNvPr id="5" name="Tijdelijke aanduiding voor afbeelding 7"/>
          <p:cNvSpPr txBox="1">
            <a:spLocks noGrp="1"/>
          </p:cNvSpPr>
          <p:nvPr>
            <p:ph type="pic" idx="4294967295"/>
          </p:nvPr>
        </p:nvSpPr>
        <p:spPr>
          <a:xfrm>
            <a:off x="133346" y="134599"/>
            <a:ext cx="11925303" cy="5310853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1332454" y="5620926"/>
            <a:ext cx="9527097" cy="664750"/>
          </a:xfrm>
        </p:spPr>
        <p:txBody>
          <a:bodyPr anchorCtr="1"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7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3076827" y="6285667"/>
            <a:ext cx="6000247" cy="425863"/>
          </a:xfrm>
        </p:spPr>
        <p:txBody>
          <a:bodyPr anchorCtr="1">
            <a:noAutofit/>
          </a:bodyPr>
          <a:lstStyle>
            <a:lvl1pPr marL="0" indent="0" algn="ctr">
              <a:buNone/>
              <a:defRPr>
                <a:solidFill>
                  <a:srgbClr val="474642"/>
                </a:solidFill>
                <a:latin typeface="Poppins Regular" pitchFamily="2"/>
                <a:cs typeface="Poppins Regular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8" name="Rechthoek 10"/>
          <p:cNvSpPr/>
          <p:nvPr/>
        </p:nvSpPr>
        <p:spPr>
          <a:xfrm>
            <a:off x="5183550" y="4264834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9" name="Afbeelding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4490654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55913559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dia Met 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 txBox="1">
            <a:spLocks noGrp="1"/>
          </p:cNvSpPr>
          <p:nvPr>
            <p:ph idx="4294967295"/>
          </p:nvPr>
        </p:nvSpPr>
        <p:spPr>
          <a:xfrm>
            <a:off x="838203" y="2165628"/>
            <a:ext cx="7315200" cy="3256608"/>
          </a:xfrm>
        </p:spPr>
        <p:txBody>
          <a:bodyPr/>
          <a:lstStyle>
            <a:lvl1pPr marL="342900" indent="-342900">
              <a:defRPr>
                <a:latin typeface="Poppins Regular" pitchFamily="2"/>
                <a:cs typeface="Poppins Regular" pitchFamily="2"/>
              </a:defRPr>
            </a:lvl1pPr>
            <a:lvl2pPr marL="342900" lvl="0" indent="-342900">
              <a:spcBef>
                <a:spcPts val="1000"/>
              </a:spcBef>
              <a:defRPr sz="2800">
                <a:latin typeface="Poppins Regular" pitchFamily="2"/>
                <a:cs typeface="Poppins Regular" pitchFamily="2"/>
              </a:defRPr>
            </a:lvl2pPr>
          </a:lstStyle>
          <a:p>
            <a:pPr lvl="0"/>
            <a:r>
              <a:rPr lang="nl-NL"/>
              <a:t>Klik om de tekst te bewerken</a:t>
            </a:r>
          </a:p>
          <a:p>
            <a:pPr lvl="0"/>
            <a:endParaRPr lang="nl-NL"/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91A77FE-9228-4E24-9FB8-AE18F135AFD4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DFE727F-30B3-4DE2-9E88-73E1470C6095}" type="slidenum">
              <a:t>‹nr.›</a:t>
            </a:fld>
            <a:endParaRPr lang="nl-NL"/>
          </a:p>
        </p:txBody>
      </p:sp>
      <p:pic>
        <p:nvPicPr>
          <p:cNvPr id="7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3" y="1760887"/>
            <a:ext cx="10515600" cy="505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ijdelijke aanduiding voor inhoud 2"/>
          <p:cNvSpPr txBox="1">
            <a:spLocks noGrp="1"/>
          </p:cNvSpPr>
          <p:nvPr>
            <p:ph idx="4294967295"/>
          </p:nvPr>
        </p:nvSpPr>
        <p:spPr>
          <a:xfrm>
            <a:off x="8561691" y="2165628"/>
            <a:ext cx="2743200" cy="3256608"/>
          </a:xfrm>
          <a:solidFill>
            <a:srgbClr val="EE7402"/>
          </a:solidFill>
        </p:spPr>
        <p:txBody>
          <a:bodyPr lIns="215999" rIns="215999" anchor="ctr" anchorCtr="1"/>
          <a:lstStyle>
            <a:lvl1pPr marL="0" indent="0">
              <a:lnSpc>
                <a:spcPct val="120000"/>
              </a:lnSpc>
              <a:buNone/>
              <a:defRPr>
                <a:solidFill>
                  <a:srgbClr val="FFFFFF"/>
                </a:solidFill>
                <a:latin typeface="Poppins Regular" pitchFamily="2"/>
                <a:cs typeface="Poppins Regular" pitchFamily="2"/>
              </a:defRPr>
            </a:lvl1pPr>
          </a:lstStyle>
          <a:p>
            <a:pPr lvl="0"/>
            <a:r>
              <a:rPr lang="nl-NL"/>
              <a:t>Klik om de tekst te bewerken</a:t>
            </a:r>
          </a:p>
        </p:txBody>
      </p:sp>
      <p:pic>
        <p:nvPicPr>
          <p:cNvPr id="9" name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083" y="5837602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17075608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dia Bullets Met strea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 txBox="1">
            <a:spLocks noGrp="1"/>
          </p:cNvSpPr>
          <p:nvPr>
            <p:ph idx="4294967295"/>
          </p:nvPr>
        </p:nvSpPr>
        <p:spPr>
          <a:xfrm>
            <a:off x="838203" y="2165628"/>
            <a:ext cx="5818418" cy="3256608"/>
          </a:xfrm>
        </p:spPr>
        <p:txBody>
          <a:bodyPr/>
          <a:lstStyle>
            <a:lvl1pPr marL="342900" indent="-342900">
              <a:defRPr>
                <a:latin typeface="Poppins Regular" pitchFamily="2"/>
                <a:cs typeface="Poppins Regular" pitchFamily="2"/>
              </a:defRPr>
            </a:lvl1pPr>
            <a:lvl2pPr marL="342900" lvl="0" indent="-342900">
              <a:spcBef>
                <a:spcPts val="1000"/>
              </a:spcBef>
              <a:defRPr sz="2800">
                <a:latin typeface="Poppins Regular" pitchFamily="2"/>
                <a:cs typeface="Poppins Regular" pitchFamily="2"/>
              </a:defRPr>
            </a:lvl2pPr>
          </a:lstStyle>
          <a:p>
            <a:pPr lvl="0"/>
            <a:r>
              <a:rPr lang="nl-NL"/>
              <a:t>Klik om de tekst te bewerken</a:t>
            </a:r>
          </a:p>
          <a:p>
            <a:pPr lvl="0"/>
            <a:endParaRPr lang="nl-NL"/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49A1EC-E031-4BC1-9FF6-94F6279D45FD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188F67-AC63-4F9F-A320-5701643583CC}" type="slidenum">
              <a:t>‹nr.›</a:t>
            </a:fld>
            <a:endParaRPr lang="nl-NL"/>
          </a:p>
        </p:txBody>
      </p:sp>
      <p:pic>
        <p:nvPicPr>
          <p:cNvPr id="7" name="Afbeelding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873" y="2808533"/>
            <a:ext cx="50292" cy="17802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7288216" y="2552703"/>
            <a:ext cx="4065586" cy="2224085"/>
          </a:xfrm>
        </p:spPr>
        <p:txBody>
          <a:bodyPr anchor="ctr"/>
          <a:lstStyle>
            <a:lvl1pPr marL="0" indent="0">
              <a:buNone/>
              <a:defRPr>
                <a:solidFill>
                  <a:srgbClr val="EE7402"/>
                </a:solidFill>
              </a:defRPr>
            </a:lvl1pPr>
          </a:lstStyle>
          <a:p>
            <a:pPr lvl="0"/>
            <a:r>
              <a:rPr lang="nl-NL"/>
              <a:t>‘Dit is een voorbeeld van een streamer’</a:t>
            </a:r>
          </a:p>
        </p:txBody>
      </p:sp>
      <p:pic>
        <p:nvPicPr>
          <p:cNvPr id="9" name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083" y="5844927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526886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ekstdia Bullets Zonder streamer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4702631" y="365129"/>
            <a:ext cx="6651171" cy="1325559"/>
          </a:xfrm>
        </p:spPr>
        <p:txBody>
          <a:bodyPr/>
          <a:lstStyle>
            <a:lvl1pPr>
              <a:defRPr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 txBox="1">
            <a:spLocks noGrp="1"/>
          </p:cNvSpPr>
          <p:nvPr>
            <p:ph idx="4294967295"/>
          </p:nvPr>
        </p:nvSpPr>
        <p:spPr>
          <a:xfrm>
            <a:off x="4702631" y="2165628"/>
            <a:ext cx="6651171" cy="3256608"/>
          </a:xfrm>
        </p:spPr>
        <p:txBody>
          <a:bodyPr/>
          <a:lstStyle>
            <a:lvl1pPr marL="342900" indent="-342900">
              <a:defRPr>
                <a:latin typeface="Poppins Regular" pitchFamily="2"/>
                <a:cs typeface="Poppins Regular" pitchFamily="2"/>
              </a:defRPr>
            </a:lvl1pPr>
            <a:lvl2pPr marL="342900" lvl="0" indent="-342900">
              <a:spcBef>
                <a:spcPts val="1000"/>
              </a:spcBef>
              <a:defRPr sz="2800">
                <a:latin typeface="Poppins Regular" pitchFamily="2"/>
                <a:cs typeface="Poppins Regular" pitchFamily="2"/>
              </a:defRPr>
            </a:lvl2pPr>
          </a:lstStyle>
          <a:p>
            <a:pPr lvl="0"/>
            <a:r>
              <a:rPr lang="nl-NL"/>
              <a:t>Klik om de tekst te bewerken</a:t>
            </a:r>
          </a:p>
          <a:p>
            <a:pPr lvl="0"/>
            <a:endParaRPr lang="nl-NL"/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A08473-26F2-4DDB-B5F6-D541DE2A198C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3B80A94-C54C-4DDF-ABA5-BD6854D51571}" type="slidenum">
              <a:t>‹nr.›</a:t>
            </a:fld>
            <a:endParaRPr lang="nl-NL"/>
          </a:p>
        </p:txBody>
      </p:sp>
      <p:pic>
        <p:nvPicPr>
          <p:cNvPr id="7" name="Afbeelding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584920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Afbeelding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2631" y="1760887"/>
            <a:ext cx="6624672" cy="505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Tijdelijke aanduiding voor afbeelding 2"/>
          <p:cNvSpPr txBox="1">
            <a:spLocks noGrp="1"/>
          </p:cNvSpPr>
          <p:nvPr>
            <p:ph type="pic" idx="4294967295"/>
          </p:nvPr>
        </p:nvSpPr>
        <p:spPr>
          <a:xfrm>
            <a:off x="247646" y="234945"/>
            <a:ext cx="3971650" cy="6337304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10" name="Rechthoek 11"/>
          <p:cNvSpPr/>
          <p:nvPr/>
        </p:nvSpPr>
        <p:spPr>
          <a:xfrm>
            <a:off x="11944350" y="0"/>
            <a:ext cx="247646" cy="6858000"/>
          </a:xfrm>
          <a:prstGeom prst="rect">
            <a:avLst/>
          </a:prstGeom>
          <a:solidFill>
            <a:srgbClr val="EE740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25279847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Iconen &amp;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6"/>
          <p:cNvSpPr/>
          <p:nvPr/>
        </p:nvSpPr>
        <p:spPr>
          <a:xfrm>
            <a:off x="156755" y="136529"/>
            <a:ext cx="11900266" cy="6584951"/>
          </a:xfrm>
          <a:prstGeom prst="rect">
            <a:avLst/>
          </a:prstGeom>
          <a:solidFill>
            <a:srgbClr val="BAD9D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sp>
        <p:nvSpPr>
          <p:cNvPr id="3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r>
              <a:rPr lang="nl-NL"/>
              <a:t>Klik om de titel te bewerken</a:t>
            </a:r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5A6D67F-ADDF-4B87-8996-D06BAF25A030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6310842-7B7E-4410-8DD9-CFCD9F6B11AF}" type="slidenum">
              <a:t>‹nr.›</a:t>
            </a:fld>
            <a:endParaRPr lang="nl-NL"/>
          </a:p>
        </p:txBody>
      </p:sp>
      <p:sp>
        <p:nvSpPr>
          <p:cNvPr id="7" name="Tijdelijke aanduiding voor afbeelding 10"/>
          <p:cNvSpPr txBox="1">
            <a:spLocks noGrp="1"/>
          </p:cNvSpPr>
          <p:nvPr>
            <p:ph type="pic" idx="4294967295"/>
          </p:nvPr>
        </p:nvSpPr>
        <p:spPr>
          <a:xfrm>
            <a:off x="157167" y="1722436"/>
            <a:ext cx="11877671" cy="4999033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pic>
        <p:nvPicPr>
          <p:cNvPr id="8" name="Afbeelding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605" y="1484811"/>
            <a:ext cx="9785625" cy="80869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35335252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dia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7"/>
          <p:cNvSpPr txBox="1">
            <a:spLocks noGrp="1"/>
          </p:cNvSpPr>
          <p:nvPr>
            <p:ph type="pic" idx="4294967295"/>
          </p:nvPr>
        </p:nvSpPr>
        <p:spPr>
          <a:xfrm>
            <a:off x="133346" y="136519"/>
            <a:ext cx="11925303" cy="6584996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3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5719179-66DB-4549-8BF4-FBAD5F5297A3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4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5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448BDED-B45B-4723-B8B1-6CF57439DCB3}" type="slidenum">
              <a:t>‹nr.›</a:t>
            </a:fld>
            <a:endParaRPr lang="nl-NL"/>
          </a:p>
        </p:txBody>
      </p:sp>
      <p:sp>
        <p:nvSpPr>
          <p:cNvPr id="6" name="Rechthoek 12"/>
          <p:cNvSpPr/>
          <p:nvPr/>
        </p:nvSpPr>
        <p:spPr>
          <a:xfrm>
            <a:off x="5183550" y="5677381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7" name="Afbeelding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585507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39626062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dia Staand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6549188" y="1739088"/>
            <a:ext cx="4531894" cy="998543"/>
          </a:xfrm>
        </p:spPr>
        <p:txBody>
          <a:bodyPr anchorCtr="1"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3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6409569" y="3186903"/>
            <a:ext cx="4944224" cy="2270875"/>
          </a:xfrm>
        </p:spPr>
        <p:txBody>
          <a:bodyPr anchorCtr="1">
            <a:noAutofit/>
          </a:bodyPr>
          <a:lstStyle>
            <a:lvl1pPr marL="0" indent="0" algn="ctr">
              <a:buNone/>
              <a:defRPr>
                <a:solidFill>
                  <a:srgbClr val="474642"/>
                </a:solidFill>
                <a:latin typeface="Poppins Regular" pitchFamily="2"/>
                <a:cs typeface="Poppins Regular" pitchFamily="2"/>
              </a:defRPr>
            </a:lvl1pPr>
          </a:lstStyle>
          <a:p>
            <a:pPr lvl="0"/>
            <a:endParaRPr lang="nl-NL"/>
          </a:p>
        </p:txBody>
      </p:sp>
      <p:pic>
        <p:nvPicPr>
          <p:cNvPr id="4" name="Afbeelding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4">
            <a:off x="8790022" y="2137442"/>
            <a:ext cx="50292" cy="17802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ijdelijke aanduiding voor afbeelding 2"/>
          <p:cNvSpPr txBox="1">
            <a:spLocks noGrp="1"/>
          </p:cNvSpPr>
          <p:nvPr>
            <p:ph type="pic" idx="4294967295"/>
          </p:nvPr>
        </p:nvSpPr>
        <p:spPr>
          <a:xfrm>
            <a:off x="247646" y="234945"/>
            <a:ext cx="4680667" cy="6337304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Rechthoek 12"/>
          <p:cNvSpPr/>
          <p:nvPr/>
        </p:nvSpPr>
        <p:spPr>
          <a:xfrm>
            <a:off x="5183550" y="5677381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7" name="Afbeelding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083" y="585507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56215746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dia Liggend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07AE43-D4F5-4C10-BE15-31E527188A32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3" name="Tijdelijke aanduiding voor voettekst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4" name="Tijdelijke aanduiding voor dianumm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2C480A6-4E2D-48FF-A028-1DDFD3AB8966}" type="slidenum">
              <a:t>‹nr.›</a:t>
            </a:fld>
            <a:endParaRPr lang="nl-NL"/>
          </a:p>
        </p:txBody>
      </p:sp>
      <p:sp>
        <p:nvSpPr>
          <p:cNvPr id="5" name="Tijdelijke aanduiding voor afbeelding 7"/>
          <p:cNvSpPr txBox="1">
            <a:spLocks noGrp="1"/>
          </p:cNvSpPr>
          <p:nvPr>
            <p:ph type="pic" idx="4294967295"/>
          </p:nvPr>
        </p:nvSpPr>
        <p:spPr>
          <a:xfrm>
            <a:off x="133346" y="134599"/>
            <a:ext cx="11925303" cy="5310853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133346" y="5620926"/>
            <a:ext cx="5489527" cy="1100553"/>
          </a:xfrm>
        </p:spPr>
        <p:txBody>
          <a:bodyPr anchorCtr="1"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7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5956502" y="5620926"/>
            <a:ext cx="6102147" cy="1100553"/>
          </a:xfrm>
        </p:spPr>
        <p:txBody>
          <a:bodyPr anchorCtr="1">
            <a:noAutofit/>
          </a:bodyPr>
          <a:lstStyle>
            <a:lvl1pPr marL="0" indent="0" algn="ctr">
              <a:buNone/>
              <a:defRPr>
                <a:solidFill>
                  <a:srgbClr val="474642"/>
                </a:solidFill>
                <a:latin typeface="Poppins Regular" pitchFamily="2"/>
                <a:cs typeface="Poppins Regular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8" name="Rechthoek 10"/>
          <p:cNvSpPr/>
          <p:nvPr/>
        </p:nvSpPr>
        <p:spPr>
          <a:xfrm>
            <a:off x="5183550" y="4264834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9" name="Afbeelding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4490654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799991">
            <a:off x="5929582" y="5873785"/>
            <a:ext cx="45720" cy="5948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951296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dia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B5BA7C-65A5-4162-98C5-A6A6740A032C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3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4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243BE61-BA7F-4A26-8D3C-A919DC17643C}" type="slidenum">
              <a:t>‹nr.›</a:t>
            </a:fld>
            <a:endParaRPr lang="nl-NL"/>
          </a:p>
        </p:txBody>
      </p:sp>
      <p:sp>
        <p:nvSpPr>
          <p:cNvPr id="5" name="Rechthoek 12"/>
          <p:cNvSpPr/>
          <p:nvPr/>
        </p:nvSpPr>
        <p:spPr>
          <a:xfrm>
            <a:off x="4972050" y="0"/>
            <a:ext cx="2209803" cy="1466853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sp>
        <p:nvSpPr>
          <p:cNvPr id="6" name="Tijdelijke aanduiding voor media 2"/>
          <p:cNvSpPr txBox="1">
            <a:spLocks noGrp="1"/>
          </p:cNvSpPr>
          <p:nvPr>
            <p:ph idx="4294967295"/>
          </p:nvPr>
        </p:nvSpPr>
        <p:spPr>
          <a:xfrm>
            <a:off x="139702" y="122831"/>
            <a:ext cx="11918947" cy="6598648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212841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nkdia Webs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5855CAD-3E4E-458A-86B1-C9955FEB75E4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3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4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7B91F0-3B1A-4685-B3F4-E773CC63AA22}" type="slidenum">
              <a:t>‹nr.›</a:t>
            </a:fld>
            <a:endParaRPr lang="nl-NL"/>
          </a:p>
        </p:txBody>
      </p:sp>
      <p:sp>
        <p:nvSpPr>
          <p:cNvPr id="5" name="Tijdelijke aanduiding voor tekst 2"/>
          <p:cNvSpPr txBox="1">
            <a:spLocks noGrp="1"/>
          </p:cNvSpPr>
          <p:nvPr>
            <p:ph type="body" idx="4294967295"/>
          </p:nvPr>
        </p:nvSpPr>
        <p:spPr>
          <a:xfrm>
            <a:off x="2468559" y="2952204"/>
            <a:ext cx="7302498" cy="476795"/>
          </a:xfrm>
        </p:spPr>
        <p:txBody>
          <a:bodyPr anchorCtr="1"/>
          <a:lstStyle>
            <a:lvl1pPr marL="0" indent="0" algn="ctr">
              <a:buNone/>
              <a:defRPr b="1">
                <a:solidFill>
                  <a:srgbClr val="474642"/>
                </a:solidFill>
              </a:defRPr>
            </a:lvl1pPr>
          </a:lstStyle>
          <a:p>
            <a:pPr lvl="0"/>
            <a:r>
              <a:rPr lang="nl-NL"/>
              <a:t>Website URL</a:t>
            </a:r>
          </a:p>
        </p:txBody>
      </p:sp>
      <p:pic>
        <p:nvPicPr>
          <p:cNvPr id="6" name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585507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562576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Quotedi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8"/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EE740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sp>
        <p:nvSpPr>
          <p:cNvPr id="3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E6F6358-94D6-478A-BCB3-B65987E1EA14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4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5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872F3-AA09-47E5-A3BB-62720F65B806}" type="slidenum">
              <a:t>‹nr.›</a:t>
            </a:fld>
            <a:endParaRPr lang="nl-NL"/>
          </a:p>
        </p:txBody>
      </p:sp>
      <p:sp>
        <p:nvSpPr>
          <p:cNvPr id="6" name="Tijdelijke aanduiding voor tekst 2"/>
          <p:cNvSpPr txBox="1">
            <a:spLocks noGrp="1"/>
          </p:cNvSpPr>
          <p:nvPr>
            <p:ph type="body" idx="4294967295"/>
          </p:nvPr>
        </p:nvSpPr>
        <p:spPr>
          <a:xfrm>
            <a:off x="2468559" y="2560320"/>
            <a:ext cx="7302498" cy="1554480"/>
          </a:xfrm>
        </p:spPr>
        <p:txBody>
          <a:bodyPr anchorCtr="1">
            <a:noAutofit/>
          </a:bodyPr>
          <a:lstStyle>
            <a:lvl1pPr marL="0" indent="0" algn="ctr">
              <a:buNone/>
              <a:defRPr sz="4400" b="1">
                <a:solidFill>
                  <a:srgbClr val="FFFFFF"/>
                </a:solidFill>
                <a:latin typeface="Poppins ExtraBold"/>
              </a:defRPr>
            </a:lvl1pPr>
          </a:lstStyle>
          <a:p>
            <a:pPr lvl="0"/>
            <a:r>
              <a:rPr lang="nl-NL"/>
              <a:t>Quote</a:t>
            </a:r>
          </a:p>
        </p:txBody>
      </p:sp>
      <p:sp>
        <p:nvSpPr>
          <p:cNvPr id="7" name="Rechthoek 9"/>
          <p:cNvSpPr/>
          <p:nvPr/>
        </p:nvSpPr>
        <p:spPr>
          <a:xfrm>
            <a:off x="5183550" y="5677381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8" name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585507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556354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r>
              <a:rPr lang="nl-NL"/>
              <a:t>Klik om de titel te bewerken</a:t>
            </a:r>
          </a:p>
        </p:txBody>
      </p:sp>
      <p:sp>
        <p:nvSpPr>
          <p:cNvPr id="3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A3C4E5-02E0-402B-988B-D1D861B9BF2D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4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5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6B67FEC-A6C7-4FD1-BA64-6A7FA13A21FE}" type="slidenum">
              <a:t>‹nr.›</a:t>
            </a:fld>
            <a:endParaRPr lang="nl-NL"/>
          </a:p>
        </p:txBody>
      </p:sp>
      <p:pic>
        <p:nvPicPr>
          <p:cNvPr id="6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3" y="1760887"/>
            <a:ext cx="10515600" cy="505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ijdelijke aanduiding voor tabel 9"/>
          <p:cNvSpPr txBox="1">
            <a:spLocks noGrp="1"/>
          </p:cNvSpPr>
          <p:nvPr>
            <p:ph type="tbl" idx="4294967295"/>
          </p:nvPr>
        </p:nvSpPr>
        <p:spPr>
          <a:xfrm>
            <a:off x="838203" y="2019296"/>
            <a:ext cx="10515600" cy="3432456"/>
          </a:xfrm>
        </p:spPr>
        <p:txBody>
          <a:bodyPr/>
          <a:lstStyle>
            <a:lvl1pPr>
              <a:defRPr sz="2000"/>
            </a:lvl1pPr>
          </a:lstStyle>
          <a:p>
            <a:pPr lvl="0"/>
            <a:endParaRPr lang="nl-NL"/>
          </a:p>
        </p:txBody>
      </p:sp>
      <p:pic>
        <p:nvPicPr>
          <p:cNvPr id="8" name="Afbeelding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083" y="585507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681405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otodia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5235849-AE93-4C03-9344-6D3E1C7DA41E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3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4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DAB7286-9939-4381-A4E5-385BDE999FCE}" type="slidenum">
              <a:t>‹nr.›</a:t>
            </a:fld>
            <a:endParaRPr lang="nl-NL"/>
          </a:p>
        </p:txBody>
      </p:sp>
      <p:sp>
        <p:nvSpPr>
          <p:cNvPr id="5" name="Rechthoek 8"/>
          <p:cNvSpPr/>
          <p:nvPr/>
        </p:nvSpPr>
        <p:spPr>
          <a:xfrm>
            <a:off x="5183550" y="5677381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6" name="Afbeelding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585507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ijdelijke aanduiding voor afbeelding 7"/>
          <p:cNvSpPr txBox="1">
            <a:spLocks noGrp="1"/>
          </p:cNvSpPr>
          <p:nvPr>
            <p:ph type="pic" idx="4294967295"/>
          </p:nvPr>
        </p:nvSpPr>
        <p:spPr>
          <a:xfrm>
            <a:off x="133346" y="136519"/>
            <a:ext cx="11925303" cy="6584996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04557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otodia Beeldvullend Met tekst en verlo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7"/>
          <p:cNvSpPr txBox="1">
            <a:spLocks noGrp="1"/>
          </p:cNvSpPr>
          <p:nvPr>
            <p:ph type="pic" idx="4294967295"/>
          </p:nvPr>
        </p:nvSpPr>
        <p:spPr>
          <a:xfrm>
            <a:off x="133346" y="136519"/>
            <a:ext cx="11925303" cy="6584996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3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3C9B21-EE72-4802-827F-0795EA5A3EDE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4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5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4F93441-1373-4DE8-9090-463E1FC7FA77}" type="slidenum">
              <a:t>‹nr.›</a:t>
            </a:fld>
            <a:endParaRPr lang="nl-NL"/>
          </a:p>
        </p:txBody>
      </p:sp>
      <p:sp>
        <p:nvSpPr>
          <p:cNvPr id="6" name="Rechthoek 12"/>
          <p:cNvSpPr/>
          <p:nvPr/>
        </p:nvSpPr>
        <p:spPr>
          <a:xfrm>
            <a:off x="5183550" y="0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sp>
        <p:nvSpPr>
          <p:cNvPr id="7" name="Rechthoek 1"/>
          <p:cNvSpPr/>
          <p:nvPr/>
        </p:nvSpPr>
        <p:spPr>
          <a:xfrm>
            <a:off x="133346" y="134892"/>
            <a:ext cx="5214155" cy="6586578"/>
          </a:xfrm>
          <a:prstGeom prst="rect">
            <a:avLst/>
          </a:prstGeom>
          <a:gradFill>
            <a:gsLst>
              <a:gs pos="0">
                <a:srgbClr val="F6F6F6">
                  <a:alpha val="0"/>
                </a:srgbClr>
              </a:gs>
              <a:gs pos="100000">
                <a:srgbClr val="424242"/>
              </a:gs>
            </a:gsLst>
            <a:lin ang="102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sp>
        <p:nvSpPr>
          <p:cNvPr id="8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575770" y="2584039"/>
            <a:ext cx="4531894" cy="998543"/>
          </a:xfrm>
        </p:spPr>
        <p:txBody>
          <a:bodyPr anchorCtr="1">
            <a:noAutofit/>
          </a:bodyPr>
          <a:lstStyle>
            <a:lvl1pPr marL="0" indent="0" algn="ctr">
              <a:buNone/>
              <a:defRPr sz="3600">
                <a:solidFill>
                  <a:srgbClr val="FFFFFF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9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821021" y="3834024"/>
            <a:ext cx="4041401" cy="1328284"/>
          </a:xfrm>
        </p:spPr>
        <p:txBody>
          <a:bodyPr anchorCtr="1">
            <a:no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  <a:latin typeface="Poppins Regular" pitchFamily="2"/>
                <a:cs typeface="Poppins Regular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10" name="Rechthoek 11"/>
          <p:cNvSpPr/>
          <p:nvPr/>
        </p:nvSpPr>
        <p:spPr>
          <a:xfrm>
            <a:off x="5183550" y="5677381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11" name="Afbeelding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5887154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05472206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2"/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EE740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sp>
        <p:nvSpPr>
          <p:cNvPr id="3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D2B71FF-59AD-403C-BDB5-160E994E48F1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4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5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5CA9B63-B64B-4D09-A2C0-537B222AA7E1}" type="slidenum">
              <a:t>‹nr.›</a:t>
            </a:fld>
            <a:endParaRPr lang="nl-NL"/>
          </a:p>
        </p:txBody>
      </p:sp>
      <p:pic>
        <p:nvPicPr>
          <p:cNvPr id="6" name="Afbeelding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782" y="2109429"/>
            <a:ext cx="2894441" cy="182856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3830046" y="4190759"/>
            <a:ext cx="4531894" cy="998543"/>
          </a:xfrm>
        </p:spPr>
        <p:txBody>
          <a:bodyPr anchorCtr="1">
            <a:noAutofit/>
          </a:bodyPr>
          <a:lstStyle>
            <a:lvl1pPr marL="0" indent="0" algn="ctr">
              <a:buNone/>
              <a:defRPr sz="3200">
                <a:solidFill>
                  <a:srgbClr val="FFFFFF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r>
              <a:rPr lang="nl-NL"/>
              <a:t>redeenkind.nl</a:t>
            </a:r>
          </a:p>
        </p:txBody>
      </p:sp>
    </p:spTree>
    <p:extLst>
      <p:ext uri="{BB962C8B-B14F-4D97-AF65-F5344CB8AC3E}">
        <p14:creationId xmlns:p14="http://schemas.microsoft.com/office/powerpoint/2010/main" val="205236866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 lvl="0"/>
            <a:fld id="{16F3D0DC-2912-4E68-B7F2-2DB902378EEE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 lvl="0"/>
            <a:endParaRPr lang="nl-NL"/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 lvl="0"/>
            <a:fld id="{2187EF4A-28CC-4B7B-92DA-D7F247294987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6466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939393"/>
                </a:solidFill>
                <a:uFillTx/>
                <a:latin typeface="Poppins Regular"/>
              </a:defRPr>
            </a:lvl1pPr>
          </a:lstStyle>
          <a:p>
            <a:pPr lvl="0"/>
            <a:fld id="{1C48B3E2-E868-443F-B816-2B9347F0C6B1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939393"/>
                </a:solidFill>
                <a:uFillTx/>
                <a:latin typeface="Poppins Regular"/>
              </a:defRPr>
            </a:lvl1pPr>
          </a:lstStyle>
          <a:p>
            <a:pPr lvl="0"/>
            <a:endParaRPr lang="nl-NL"/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939393"/>
                </a:solidFill>
                <a:uFillTx/>
                <a:latin typeface="Poppins Regular"/>
              </a:defRPr>
            </a:lvl1pPr>
          </a:lstStyle>
          <a:p>
            <a:pPr lvl="0"/>
            <a:fld id="{6D0D0CF3-3D0A-409F-BE58-E6DBBACD0661}" type="slidenum"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nl-NL" sz="4400" b="0" i="0" u="none" strike="noStrike" kern="1200" cap="none" spc="0" baseline="0">
          <a:solidFill>
            <a:srgbClr val="424242"/>
          </a:solidFill>
          <a:uFillTx/>
          <a:latin typeface="Poppins ExtraBold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nl-NL" sz="2800" b="0" i="0" u="none" strike="noStrike" kern="1200" cap="none" spc="0" baseline="0">
          <a:solidFill>
            <a:srgbClr val="424242"/>
          </a:solidFill>
          <a:uFillTx/>
          <a:latin typeface="Poppins Regular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l-NL" sz="2400" b="0" i="0" u="none" strike="noStrike" kern="1200" cap="none" spc="0" baseline="0">
          <a:solidFill>
            <a:srgbClr val="424242"/>
          </a:solidFill>
          <a:uFillTx/>
          <a:latin typeface="Poppins Regular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l-NL" sz="2000" b="0" i="0" u="none" strike="noStrike" kern="1200" cap="none" spc="0" baseline="0">
          <a:solidFill>
            <a:srgbClr val="424242"/>
          </a:solidFill>
          <a:uFillTx/>
          <a:latin typeface="Poppins Regular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l-NL" sz="1800" b="0" i="0" u="none" strike="noStrike" kern="1200" cap="none" spc="0" baseline="0">
          <a:solidFill>
            <a:srgbClr val="424242"/>
          </a:solidFill>
          <a:uFillTx/>
          <a:latin typeface="Poppins Regular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l-NL" sz="1800" b="0" i="0" u="none" strike="noStrike" kern="1200" cap="none" spc="0" baseline="0">
          <a:solidFill>
            <a:srgbClr val="424242"/>
          </a:solidFill>
          <a:uFillTx/>
          <a:latin typeface="Poppins Regular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 txBox="1">
            <a:spLocks noGrp="1"/>
          </p:cNvSpPr>
          <p:nvPr>
            <p:ph type="body" idx="4294967295"/>
          </p:nvPr>
        </p:nvSpPr>
        <p:spPr>
          <a:xfrm>
            <a:off x="1044644" y="2057696"/>
            <a:ext cx="3184455" cy="998543"/>
          </a:xfrm>
        </p:spPr>
        <p:txBody>
          <a:bodyPr anchorCtr="1">
            <a:noAutofit/>
          </a:bodyPr>
          <a:lstStyle/>
          <a:p>
            <a:pPr marL="0" lvl="0" indent="0" algn="ctr">
              <a:buNone/>
            </a:pPr>
            <a:r>
              <a:rPr lang="nl-NL" sz="3600" dirty="0">
                <a:solidFill>
                  <a:srgbClr val="FFFFFF"/>
                </a:solidFill>
                <a:latin typeface="Poppins ExtraBold" pitchFamily="2"/>
              </a:rPr>
              <a:t>Elk een kind een kansrijk leven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376A472-C4F8-FD35-D8E9-D241A3E07D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15" b="5610"/>
          <a:stretch>
            <a:fillRect/>
          </a:stretch>
        </p:blipFill>
        <p:spPr>
          <a:xfrm>
            <a:off x="121227" y="124690"/>
            <a:ext cx="11942618" cy="6598228"/>
          </a:xfrm>
          <a:prstGeom prst="rect">
            <a:avLst/>
          </a:prstGeom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BF9017D8-B32B-D913-6ADD-A0BFFFF6C74A}"/>
              </a:ext>
            </a:extLst>
          </p:cNvPr>
          <p:cNvSpPr/>
          <p:nvPr/>
        </p:nvSpPr>
        <p:spPr>
          <a:xfrm>
            <a:off x="0" y="5933207"/>
            <a:ext cx="12098482" cy="7897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C806E48A-0B06-BE42-E887-2BE065823B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79864" y="6109346"/>
            <a:ext cx="8425344" cy="998543"/>
          </a:xfrm>
        </p:spPr>
        <p:txBody>
          <a:bodyPr anchorCtr="1">
            <a:noAutofit/>
          </a:bodyPr>
          <a:lstStyle/>
          <a:p>
            <a:pPr marL="0" lvl="0" indent="0" algn="ctr">
              <a:buNone/>
            </a:pPr>
            <a:r>
              <a:rPr lang="nl-NL" sz="4400" dirty="0">
                <a:solidFill>
                  <a:srgbClr val="5D5D5B"/>
                </a:solidFill>
                <a:latin typeface="Poppins ExtraBold" pitchFamily="2"/>
              </a:rPr>
              <a:t>Elk kind een kansrijk leven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5C48E757-205B-139D-67BE-A372F25BDCF2}"/>
              </a:ext>
            </a:extLst>
          </p:cNvPr>
          <p:cNvSpPr/>
          <p:nvPr/>
        </p:nvSpPr>
        <p:spPr>
          <a:xfrm>
            <a:off x="5410692" y="5124662"/>
            <a:ext cx="1265559" cy="800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83477F4-A0D9-9115-234F-1FC46124B6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10"/>
          <a:stretch>
            <a:fillRect/>
          </a:stretch>
        </p:blipFill>
        <p:spPr>
          <a:xfrm>
            <a:off x="5540810" y="5234574"/>
            <a:ext cx="1037168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32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err="1"/>
              <a:t>Onze</a:t>
            </a:r>
            <a:r>
              <a:rPr lang="en-US" dirty="0"/>
              <a:t> </a:t>
            </a:r>
            <a:r>
              <a:rPr lang="en-US" dirty="0" err="1">
                <a:solidFill>
                  <a:srgbClr val="5D5D5B"/>
                </a:solidFill>
              </a:rPr>
              <a:t>missie</a:t>
            </a:r>
            <a:r>
              <a:rPr lang="en-US" dirty="0"/>
              <a:t>, </a:t>
            </a:r>
            <a:r>
              <a:rPr lang="en-US" dirty="0" err="1"/>
              <a:t>visie</a:t>
            </a:r>
            <a:r>
              <a:rPr lang="en-US" dirty="0"/>
              <a:t> en </a:t>
            </a:r>
            <a:r>
              <a:rPr lang="en-US" dirty="0" err="1"/>
              <a:t>waarden</a:t>
            </a:r>
            <a:endParaRPr lang="en-US" dirty="0"/>
          </a:p>
        </p:txBody>
      </p:sp>
      <p:sp>
        <p:nvSpPr>
          <p:cNvPr id="5" name="Rechthoek 5"/>
          <p:cNvSpPr/>
          <p:nvPr/>
        </p:nvSpPr>
        <p:spPr>
          <a:xfrm>
            <a:off x="838203" y="2081038"/>
            <a:ext cx="3099952" cy="230832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2400" b="1" i="0" u="none" strike="noStrike" kern="1200" cap="none" spc="0" baseline="0" dirty="0">
                <a:solidFill>
                  <a:srgbClr val="E37910"/>
                </a:solidFill>
                <a:uFillTx/>
                <a:latin typeface="Poppins Regular" pitchFamily="2"/>
                <a:cs typeface="Poppins Regular" pitchFamily="2"/>
              </a:rPr>
              <a:t>Missie</a:t>
            </a: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24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Red een Kind werkt aan een gezonde ontwikkeling voor kinderen en sterke gezinnen.</a:t>
            </a:r>
            <a:endParaRPr lang="en-US" sz="2400" i="0" u="none" strike="noStrike" kern="1200" cap="none" spc="0" baseline="0" dirty="0">
              <a:solidFill>
                <a:srgbClr val="000000"/>
              </a:solidFill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Rechthoek 5">
            <a:extLst>
              <a:ext uri="{FF2B5EF4-FFF2-40B4-BE49-F238E27FC236}">
                <a16:creationId xmlns:a16="http://schemas.microsoft.com/office/drawing/2014/main" id="{28454C02-812A-6F1D-3183-02141AA49574}"/>
              </a:ext>
            </a:extLst>
          </p:cNvPr>
          <p:cNvSpPr/>
          <p:nvPr/>
        </p:nvSpPr>
        <p:spPr>
          <a:xfrm>
            <a:off x="4869837" y="2094285"/>
            <a:ext cx="2974500" cy="156966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2400" b="1" dirty="0">
                <a:solidFill>
                  <a:srgbClr val="E37910"/>
                </a:solidFill>
                <a:latin typeface="Poppins Regular" pitchFamily="2"/>
                <a:cs typeface="Poppins Regular" pitchFamily="2"/>
              </a:rPr>
              <a:t>Visie</a:t>
            </a: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2400" dirty="0">
                <a:solidFill>
                  <a:srgbClr val="000000"/>
                </a:solidFill>
                <a:latin typeface="Poppins Regular"/>
                <a:cs typeface="Poppins Regular"/>
              </a:rPr>
              <a:t>Elk kind heeft recht op een kansrijk leven</a:t>
            </a:r>
            <a:r>
              <a:rPr lang="nl-NL" sz="24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en-US" sz="2400" b="0" i="0" u="none" strike="noStrike" kern="1200" cap="none" spc="0" baseline="0" dirty="0">
              <a:solidFill>
                <a:srgbClr val="000000"/>
              </a:solidFill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Rechthoek 5">
            <a:extLst>
              <a:ext uri="{FF2B5EF4-FFF2-40B4-BE49-F238E27FC236}">
                <a16:creationId xmlns:a16="http://schemas.microsoft.com/office/drawing/2014/main" id="{77B516A9-6973-5C06-9C35-78C96C3D8D1B}"/>
              </a:ext>
            </a:extLst>
          </p:cNvPr>
          <p:cNvSpPr/>
          <p:nvPr/>
        </p:nvSpPr>
        <p:spPr>
          <a:xfrm>
            <a:off x="8253847" y="2081038"/>
            <a:ext cx="3460007" cy="369331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2400" b="1" i="0" u="none" strike="noStrike" kern="1200" cap="none" spc="0" baseline="0" dirty="0">
                <a:solidFill>
                  <a:srgbClr val="E37910"/>
                </a:solidFill>
                <a:uFillTx/>
                <a:latin typeface="Poppins Regular" pitchFamily="2"/>
                <a:cs typeface="Poppins Regular" pitchFamily="2"/>
              </a:rPr>
              <a:t>Kernwaarden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2400" b="0" i="0" u="none" strike="noStrike" kern="1200" cap="none" spc="0" baseline="0" dirty="0">
                <a:solidFill>
                  <a:srgbClr val="000000"/>
                </a:solidFill>
                <a:uFillTx/>
                <a:latin typeface="Poppins Regular" pitchFamily="2"/>
                <a:cs typeface="Poppins Regular" pitchFamily="2"/>
              </a:rPr>
              <a:t>• Liefde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050" b="0" i="0" u="none" strike="noStrike" kern="1200" cap="none" spc="0" baseline="0" dirty="0">
              <a:solidFill>
                <a:srgbClr val="000000"/>
              </a:solidFill>
              <a:uFillTx/>
              <a:latin typeface="Poppins Regular" pitchFamily="2"/>
              <a:cs typeface="Poppins Regular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2400" b="0" i="0" u="none" strike="noStrike" kern="1200" cap="none" spc="0" baseline="0" dirty="0">
                <a:solidFill>
                  <a:srgbClr val="000000"/>
                </a:solidFill>
                <a:uFillTx/>
                <a:latin typeface="Poppins Regular" pitchFamily="2"/>
                <a:cs typeface="Poppins Regular" pitchFamily="2"/>
              </a:rPr>
              <a:t>• Rentmeesterschap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050" b="0" i="0" u="none" strike="noStrike" kern="1200" cap="none" spc="0" baseline="0" dirty="0">
              <a:solidFill>
                <a:srgbClr val="000000"/>
              </a:solidFill>
              <a:uFillTx/>
              <a:latin typeface="Poppins Regular" pitchFamily="2"/>
              <a:cs typeface="Poppins Regular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2400" b="0" i="0" u="none" strike="noStrike" kern="1200" cap="none" spc="0" baseline="0" dirty="0">
                <a:solidFill>
                  <a:srgbClr val="000000"/>
                </a:solidFill>
                <a:uFillTx/>
                <a:latin typeface="Poppins Regular" pitchFamily="2"/>
                <a:cs typeface="Poppins Regular" pitchFamily="2"/>
              </a:rPr>
              <a:t>• Gerechtigheid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050" b="0" i="0" u="none" strike="noStrike" kern="1200" cap="none" spc="0" baseline="0" dirty="0">
              <a:solidFill>
                <a:srgbClr val="000000"/>
              </a:solidFill>
              <a:uFillTx/>
              <a:latin typeface="Poppins Regular" pitchFamily="2"/>
              <a:cs typeface="Poppins Regular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2400" b="0" i="0" u="none" strike="noStrike" kern="1200" cap="none" spc="0" baseline="0" dirty="0">
                <a:solidFill>
                  <a:srgbClr val="000000"/>
                </a:solidFill>
                <a:uFillTx/>
                <a:latin typeface="Poppins Regular" pitchFamily="2"/>
                <a:cs typeface="Poppins Regular" pitchFamily="2"/>
              </a:rPr>
              <a:t>• Barmhartigheid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050" b="0" i="0" u="none" strike="noStrike" kern="1200" cap="none" spc="0" baseline="0" dirty="0">
              <a:solidFill>
                <a:srgbClr val="000000"/>
              </a:solidFill>
              <a:uFillTx/>
              <a:latin typeface="Poppins Regular" pitchFamily="2"/>
              <a:cs typeface="Poppins Regular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2400" b="0" i="0" u="none" strike="noStrike" kern="1200" cap="none" spc="0" baseline="0" dirty="0">
                <a:solidFill>
                  <a:srgbClr val="000000"/>
                </a:solidFill>
                <a:uFillTx/>
                <a:latin typeface="Poppins Regular" pitchFamily="2"/>
                <a:cs typeface="Poppins Regular" pitchFamily="2"/>
              </a:rPr>
              <a:t>• Verzoening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2400" dirty="0">
              <a:solidFill>
                <a:srgbClr val="000000"/>
              </a:solidFill>
              <a:latin typeface="Poppins Regular" pitchFamily="2"/>
              <a:cs typeface="Poppins Regular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400" b="0" i="0" u="none" strike="noStrike" kern="1200" cap="none" spc="0" baseline="0" dirty="0">
              <a:solidFill>
                <a:srgbClr val="000000"/>
              </a:solidFill>
              <a:uFillTx/>
              <a:latin typeface="Poppins Regular" pitchFamily="2"/>
              <a:cs typeface="Poppins Regular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691007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l-NL" dirty="0"/>
              <a:t>Hier werken wij</a:t>
            </a:r>
          </a:p>
        </p:txBody>
      </p:sp>
      <p:pic>
        <p:nvPicPr>
          <p:cNvPr id="3" name="Tijdelijke aanduiding voor afbeelding 6"/>
          <p:cNvPicPr>
            <a:picLocks noGrp="1" noChangeAspect="1"/>
          </p:cNvPicPr>
          <p:nvPr>
            <p:ph type="pic" idx="4294967295"/>
          </p:nvPr>
        </p:nvPicPr>
        <p:blipFill>
          <a:blip r:embed="rId2"/>
          <a:srcRect l="13335" t="13310" r="210" b="18044"/>
          <a:stretch>
            <a:fillRect/>
          </a:stretch>
        </p:blipFill>
        <p:spPr>
          <a:xfrm>
            <a:off x="157167" y="1722436"/>
            <a:ext cx="11877671" cy="499903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04D49-1F65-578B-D2CA-B753AB927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C7E98-5610-0DA8-6EAF-281CA5E8B3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02631" y="365129"/>
            <a:ext cx="6651171" cy="1325559"/>
          </a:xfrm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r>
              <a:rPr lang="nl-NL" b="0" i="0" u="none" strike="noStrike" kern="1200" cap="none" spc="0" baseline="0" dirty="0">
                <a:uFillTx/>
                <a:latin typeface="Poppins ExtraBold" pitchFamily="2"/>
                <a:cs typeface="Poppins ExtraBold" pitchFamily="2"/>
              </a:rPr>
              <a:t>Wat is onze focus?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84B736-E6DB-5BBC-D916-660F6080634A}"/>
              </a:ext>
            </a:extLst>
          </p:cNvPr>
          <p:cNvSpPr txBox="1"/>
          <p:nvPr/>
        </p:nvSpPr>
        <p:spPr>
          <a:xfrm>
            <a:off x="4702631" y="2165628"/>
            <a:ext cx="6651171" cy="3256608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ts val="1000"/>
              </a:spcBef>
              <a:buSzPct val="100000"/>
              <a:buFont typeface="Arial" pitchFamily="34"/>
              <a:buChar char="•"/>
            </a:pPr>
            <a:r>
              <a:rPr lang="nl-NL" sz="2200" dirty="0">
                <a:solidFill>
                  <a:srgbClr val="424242"/>
                </a:solidFill>
                <a:latin typeface="Poppins Regular" pitchFamily="2"/>
                <a:cs typeface="Poppins Regular" pitchFamily="2"/>
              </a:rPr>
              <a:t>Ontwikkeling: onderwijs via peuter-/ kleuterscholen en veilige kindvriendelijke plekken.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SzPct val="100000"/>
              <a:buFont typeface="Arial" pitchFamily="34"/>
              <a:buChar char="•"/>
            </a:pPr>
            <a:r>
              <a:rPr lang="nl-NL" sz="2200" dirty="0">
                <a:solidFill>
                  <a:srgbClr val="424242"/>
                </a:solidFill>
                <a:latin typeface="Poppins Regular" pitchFamily="2"/>
                <a:cs typeface="Poppins Regular" pitchFamily="2"/>
              </a:rPr>
              <a:t>Bescherming: veiligheid en verminderen van risico’s op geweld, misbruik en verwaarlozing.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SzPct val="100000"/>
              <a:buFont typeface="Arial" pitchFamily="34"/>
              <a:buChar char="•"/>
            </a:pPr>
            <a:r>
              <a:rPr lang="nl-NL" sz="2200" dirty="0">
                <a:solidFill>
                  <a:srgbClr val="424242"/>
                </a:solidFill>
                <a:latin typeface="Poppins Regular"/>
                <a:cs typeface="Poppins Regular"/>
              </a:rPr>
              <a:t>Zelfredzaamheid: ouders gaan zelf aan de slag om hun kinderen een stabiele basis te bieden.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F4D4E16-89FE-4B4C-9F85-0FD392E050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7" r="6916" b="-2"/>
          <a:stretch>
            <a:fillRect/>
          </a:stretch>
        </p:blipFill>
        <p:spPr>
          <a:xfrm>
            <a:off x="247646" y="234945"/>
            <a:ext cx="3971650" cy="63373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78002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 txBox="1">
            <a:spLocks noGrp="1"/>
          </p:cNvSpPr>
          <p:nvPr>
            <p:ph type="body" idx="4294967295"/>
          </p:nvPr>
        </p:nvSpPr>
        <p:spPr>
          <a:xfrm>
            <a:off x="7198367" y="1891889"/>
            <a:ext cx="3887050" cy="998543"/>
          </a:xfrm>
        </p:spPr>
        <p:txBody>
          <a:bodyPr anchorCtr="1">
            <a:noAutofit/>
          </a:bodyPr>
          <a:lstStyle/>
          <a:p>
            <a:pPr marL="0" lvl="0" indent="0" algn="ctr">
              <a:buNone/>
            </a:pPr>
            <a:r>
              <a:rPr lang="nl-NL" sz="3600" dirty="0">
                <a:solidFill>
                  <a:srgbClr val="FFFFFF"/>
                </a:solidFill>
                <a:latin typeface="Poppins ExtraBold" pitchFamily="2"/>
              </a:rPr>
              <a:t>Red een kind uit armoede</a:t>
            </a:r>
          </a:p>
        </p:txBody>
      </p:sp>
      <p:sp>
        <p:nvSpPr>
          <p:cNvPr id="4" name="Tijdelijke aanduiding voor tekst 3"/>
          <p:cNvSpPr txBox="1">
            <a:spLocks noGrp="1"/>
          </p:cNvSpPr>
          <p:nvPr>
            <p:ph type="body" idx="4294967295"/>
          </p:nvPr>
        </p:nvSpPr>
        <p:spPr>
          <a:xfrm>
            <a:off x="7284049" y="3249824"/>
            <a:ext cx="3715686" cy="998543"/>
          </a:xfrm>
        </p:spPr>
        <p:txBody>
          <a:bodyPr anchorCtr="1">
            <a:noAutofit/>
          </a:bodyPr>
          <a:lstStyle/>
          <a:p>
            <a:pPr marL="0" lvl="0" indent="0" algn="ctr">
              <a:buNone/>
            </a:pPr>
            <a:r>
              <a:rPr lang="nl-NL" dirty="0">
                <a:solidFill>
                  <a:srgbClr val="FFFFFF"/>
                </a:solidFill>
                <a:latin typeface="Poppins Regular" pitchFamily="2"/>
              </a:rPr>
              <a:t>Geef voor even. Verander voorgoed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1EC1FA5-C778-5BC1-0DE2-8AE452932E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9" t="6872" r="3319" b="16368"/>
          <a:stretch>
            <a:fillRect/>
          </a:stretch>
        </p:blipFill>
        <p:spPr>
          <a:xfrm>
            <a:off x="124691" y="124689"/>
            <a:ext cx="11928764" cy="6608622"/>
          </a:xfrm>
          <a:prstGeom prst="rect">
            <a:avLst/>
          </a:prstGeom>
        </p:spPr>
      </p:pic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427FDCA8-00A1-5109-D27E-74040394698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121363" y="3749095"/>
            <a:ext cx="4041058" cy="2461081"/>
          </a:xfrm>
        </p:spPr>
        <p:txBody>
          <a:bodyPr anchorCtr="1">
            <a:noAutofit/>
          </a:bodyPr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nl-NL" sz="4400" dirty="0">
                <a:solidFill>
                  <a:schemeClr val="bg1"/>
                </a:solidFill>
                <a:latin typeface="Poppins ExtraBold" pitchFamily="2"/>
              </a:rPr>
              <a:t>Help je mee?</a:t>
            </a:r>
          </a:p>
          <a:p>
            <a:pPr marL="0" lvl="0" indent="0" algn="ctr">
              <a:lnSpc>
                <a:spcPct val="100000"/>
              </a:lnSpc>
              <a:buNone/>
            </a:pPr>
            <a:r>
              <a:rPr lang="nl-NL" sz="3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Geef voor een kansrijk leven voor elk kind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7728952-3895-4782-af26-31133f147f67">
      <Terms xmlns="http://schemas.microsoft.com/office/infopath/2007/PartnerControls"/>
    </lcf76f155ced4ddcb4097134ff3c332f>
    <TaxCatchAll xmlns="0dad8a85-c1fe-4194-bdf4-187494f6a59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03E3199A8CF24BBA47A56CD47D2B8B" ma:contentTypeVersion="13" ma:contentTypeDescription="Create a new document." ma:contentTypeScope="" ma:versionID="c6265fb22c193eee60512d82f5b4705e">
  <xsd:schema xmlns:xsd="http://www.w3.org/2001/XMLSchema" xmlns:xs="http://www.w3.org/2001/XMLSchema" xmlns:p="http://schemas.microsoft.com/office/2006/metadata/properties" xmlns:ns2="57728952-3895-4782-af26-31133f147f67" xmlns:ns3="0dad8a85-c1fe-4194-bdf4-187494f6a59f" targetNamespace="http://schemas.microsoft.com/office/2006/metadata/properties" ma:root="true" ma:fieldsID="15e1721d760dc135b533198559089091" ns2:_="" ns3:_="">
    <xsd:import namespace="57728952-3895-4782-af26-31133f147f67"/>
    <xsd:import namespace="0dad8a85-c1fe-4194-bdf4-187494f6a5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728952-3895-4782-af26-31133f147f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a0bc3a11-e066-4af1-b61e-2950df2ccc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ad8a85-c1fe-4194-bdf4-187494f6a59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71c72f96-ecad-4fb2-83d6-e6f31d9fac70}" ma:internalName="TaxCatchAll" ma:showField="CatchAllData" ma:web="0dad8a85-c1fe-4194-bdf4-187494f6a5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322763C-52EE-4FD8-BC0B-AC435A78E6CF}">
  <ds:schemaRefs>
    <ds:schemaRef ds:uri="http://purl.org/dc/dcmitype/"/>
    <ds:schemaRef ds:uri="http://schemas.microsoft.com/office/2006/metadata/properties"/>
    <ds:schemaRef ds:uri="http://purl.org/dc/elements/1.1/"/>
    <ds:schemaRef ds:uri="http://purl.org/dc/terms/"/>
    <ds:schemaRef ds:uri="0dad8a85-c1fe-4194-bdf4-187494f6a59f"/>
    <ds:schemaRef ds:uri="57728952-3895-4782-af26-31133f147f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7FF0459-8218-4709-AC31-D03D22275F8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A4029B-3C84-40AA-9EC6-70C414A339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7728952-3895-4782-af26-31133f147f67"/>
    <ds:schemaRef ds:uri="0dad8a85-c1fe-4194-bdf4-187494f6a5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3161</TotalTime>
  <Words>127</Words>
  <Application>Microsoft Office PowerPoint</Application>
  <PresentationFormat>Breedbeeld</PresentationFormat>
  <Paragraphs>26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1" baseType="lpstr">
      <vt:lpstr>Arial</vt:lpstr>
      <vt:lpstr>Calibri</vt:lpstr>
      <vt:lpstr>Poppins</vt:lpstr>
      <vt:lpstr>Poppins ExtraBold</vt:lpstr>
      <vt:lpstr>Poppins Regular</vt:lpstr>
      <vt:lpstr>Kantoorthema</vt:lpstr>
      <vt:lpstr>PowerPoint-presentatie</vt:lpstr>
      <vt:lpstr>Onze missie, visie en waarden</vt:lpstr>
      <vt:lpstr>Hier werken wij</vt:lpstr>
      <vt:lpstr>Wat is onze focus?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Jasper D</dc:creator>
  <cp:lastModifiedBy>Iris van der Ziel</cp:lastModifiedBy>
  <cp:revision>360</cp:revision>
  <dcterms:created xsi:type="dcterms:W3CDTF">2019-04-03T14:21:49Z</dcterms:created>
  <dcterms:modified xsi:type="dcterms:W3CDTF">2026-09-17T15:37:34Z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0x0101006403E3199A8CF24BBA47A56CD47D2B8B</vt:lpwstr>
  </property>
  <property fmtid="{D5CDD505-2E9C-101B-9397-08002B2CF9AE}" pid="3" name="Document owner">
    <vt:lpwstr>115;#Communications|31b1252b-f2cf-4aa3-8542-9cbcbc372837</vt:lpwstr>
  </property>
  <property fmtid="{D5CDD505-2E9C-101B-9397-08002B2CF9AE}" pid="4" name="Year">
    <vt:lpwstr>140;#2019|a75824e1-b47e-4d5e-b9bf-152598539d86</vt:lpwstr>
  </property>
  <property fmtid="{D5CDD505-2E9C-101B-9397-08002B2CF9AE}" pid="5" name="Organization level">
    <vt:lpwstr>78;#HAC The Netherlands|0c5e0964-ed9f-4c21-a076-e1e1b7652eec</vt:lpwstr>
  </property>
  <property fmtid="{D5CDD505-2E9C-101B-9397-08002B2CF9AE}" pid="6" name="Language1">
    <vt:lpwstr>48;#Dutch|214fda2a-2c26-4600-8460-ed29bd5f2d2f</vt:lpwstr>
  </property>
  <property fmtid="{D5CDD505-2E9C-101B-9397-08002B2CF9AE}" pid="7" name="Document type">
    <vt:lpwstr>142;#Example|1245bdea-b19b-47b8-9cda-f6f0eb48d8de</vt:lpwstr>
  </property>
  <property fmtid="{D5CDD505-2E9C-101B-9397-08002B2CF9AE}" pid="8" name="Theme churches">
    <vt:lpwstr/>
  </property>
  <property fmtid="{D5CDD505-2E9C-101B-9397-08002B2CF9AE}" pid="9" name="Document type churches">
    <vt:lpwstr/>
  </property>
  <property fmtid="{D5CDD505-2E9C-101B-9397-08002B2CF9AE}" pid="10" name="MediaServiceImageTags">
    <vt:lpwstr/>
  </property>
  <property fmtid="{D5CDD505-2E9C-101B-9397-08002B2CF9AE}" pid="11" name="Order">
    <vt:r8>535900</vt:r8>
  </property>
  <property fmtid="{D5CDD505-2E9C-101B-9397-08002B2CF9AE}" pid="12" name="xd_Signature">
    <vt:bool>false</vt:bool>
  </property>
  <property fmtid="{D5CDD505-2E9C-101B-9397-08002B2CF9AE}" pid="13" name="xd_ProgID">
    <vt:lpwstr/>
  </property>
  <property fmtid="{D5CDD505-2E9C-101B-9397-08002B2CF9AE}" pid="14" name="_SourceUrl">
    <vt:lpwstr/>
  </property>
  <property fmtid="{D5CDD505-2E9C-101B-9397-08002B2CF9AE}" pid="15" name="_SharedFileIndex">
    <vt:lpwstr/>
  </property>
  <property fmtid="{D5CDD505-2E9C-101B-9397-08002B2CF9AE}" pid="16" name="ComplianceAssetId">
    <vt:lpwstr/>
  </property>
  <property fmtid="{D5CDD505-2E9C-101B-9397-08002B2CF9AE}" pid="17" name="TemplateUrl">
    <vt:lpwstr/>
  </property>
  <property fmtid="{D5CDD505-2E9C-101B-9397-08002B2CF9AE}" pid="18" name="_ExtendedDescription">
    <vt:lpwstr/>
  </property>
  <property fmtid="{D5CDD505-2E9C-101B-9397-08002B2CF9AE}" pid="19" name="TriggerFlowInfo">
    <vt:lpwstr/>
  </property>
</Properties>
</file>