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9" r:id="rId2"/>
    <p:sldId id="290" r:id="rId3"/>
    <p:sldId id="267" r:id="rId4"/>
    <p:sldId id="285" r:id="rId5"/>
    <p:sldId id="287" r:id="rId6"/>
    <p:sldId id="288" r:id="rId7"/>
    <p:sldId id="275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46F890A9-2807-4EBB-B81D-B2AA78EC7F39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  <a:fill>
          <a:solidFill>
            <a:srgbClr val="EAEFF7"/>
          </a:solidFill>
        </a:fill>
      </a:tcStyle>
    </a:wholeTbl>
    <a:band1H>
      <a:tcStyle>
        <a:tcBdr/>
        <a:fill>
          <a:solidFill>
            <a:srgbClr val="D2DEEF"/>
          </a:solidFill>
        </a:fill>
      </a:tcStyle>
    </a:band1H>
    <a:band1V>
      <a:tcStyle>
        <a:tcBdr/>
        <a:fill>
          <a:solidFill>
            <a:srgbClr val="D2DEEF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AEFF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Row>
  </a:tblStyle>
  <a:tblStyle styleId="{93296810-A885-4BE3-A3E7-6D5BEEA58F35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BF1E9"/>
          </a:solidFill>
        </a:fill>
      </a:tcStyle>
    </a:wholeTbl>
    <a:band1H>
      <a:tcStyle>
        <a:tcBdr/>
        <a:fill>
          <a:solidFill>
            <a:srgbClr val="D5E3C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5E3CF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70AD47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70AD47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70AD47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7E4C57F-A4DB-8A6B-CE3A-C79E4D89B18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11CC40-8146-EDCE-F9E3-DB619B93902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561CE53-A979-495D-9DEF-1F173B8A174E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FF4D7D9-7C1A-044F-301E-0D046D6CCC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FD3E849A-EC28-85FD-44D2-808BC8D2639D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F25348-E0C3-9CE5-B425-1E74041BDA4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7FFA4E-4F5E-CDC9-7210-D1EBE3BEE7B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08921D4-F528-40B1-953D-F05739D7FABF}" type="slidenum">
              <a:t>‹nr.›</a:t>
            </a:fld>
            <a:endParaRPr lang="nl-NL"/>
          </a:p>
        </p:txBody>
      </p:sp>
      <p:sp>
        <p:nvSpPr>
          <p:cNvPr id="8" name="Header Placeholder 1">
            <a:extLst>
              <a:ext uri="{FF2B5EF4-FFF2-40B4-BE49-F238E27FC236}">
                <a16:creationId xmlns:a16="http://schemas.microsoft.com/office/drawing/2014/main" id="{D38E6462-6666-907D-9A50-D75B85CC7B23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621B9A15-9AD4-7DB1-5A8D-76391DC50F4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18584D6-6924-4525-8BFC-1F5541B22B9C}" type="datetime1">
              <a:rPr lang="en-US"/>
              <a:pPr lvl="0"/>
              <a:t>11/18/2025</a:t>
            </a:fld>
            <a:endParaRPr lang="en-US"/>
          </a:p>
        </p:txBody>
      </p:sp>
      <p:sp>
        <p:nvSpPr>
          <p:cNvPr id="10" name="Slide Image Placeholder 3">
            <a:extLst>
              <a:ext uri="{FF2B5EF4-FFF2-40B4-BE49-F238E27FC236}">
                <a16:creationId xmlns:a16="http://schemas.microsoft.com/office/drawing/2014/main" id="{97A644FD-95ED-490B-5593-07C2221DDBC8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1" name="Notes Placeholder 4">
            <a:extLst>
              <a:ext uri="{FF2B5EF4-FFF2-40B4-BE49-F238E27FC236}">
                <a16:creationId xmlns:a16="http://schemas.microsoft.com/office/drawing/2014/main" id="{C6CB9333-A5D8-C701-4068-CD997EFBCA7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06EF83FC-1EF3-A6AF-828E-1A69F29E281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3FF1CC3-ECB0-D308-062B-9C3124E2B8F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1EC15B1-8873-420A-8E9C-FFB18B2E8179}" type="slidenum">
              <a:t>‹nr.›</a:t>
            </a:fld>
            <a:endParaRPr lang="en-US"/>
          </a:p>
        </p:txBody>
      </p:sp>
      <p:sp>
        <p:nvSpPr>
          <p:cNvPr id="14" name="Header Placeholder 1">
            <a:extLst>
              <a:ext uri="{FF2B5EF4-FFF2-40B4-BE49-F238E27FC236}">
                <a16:creationId xmlns:a16="http://schemas.microsoft.com/office/drawing/2014/main" id="{17260D99-E6F6-2B05-F760-FEBD40391CD8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9D56D380-1DD1-93AB-9CD0-1DA2C7F42CD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4C55EFD-BD99-4E56-8214-B3195DA171CC}" type="datetime1">
              <a:rPr lang="en-US"/>
              <a:pPr lvl="0"/>
              <a:t>11/18/2025</a:t>
            </a:fld>
            <a:endParaRPr lang="en-US"/>
          </a:p>
        </p:txBody>
      </p:sp>
      <p:sp>
        <p:nvSpPr>
          <p:cNvPr id="16" name="Slide Image Placeholder 3">
            <a:extLst>
              <a:ext uri="{FF2B5EF4-FFF2-40B4-BE49-F238E27FC236}">
                <a16:creationId xmlns:a16="http://schemas.microsoft.com/office/drawing/2014/main" id="{CD0A5D1A-3EFF-348C-75D5-19D857C41964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17" name="Notes Placeholder 4">
            <a:extLst>
              <a:ext uri="{FF2B5EF4-FFF2-40B4-BE49-F238E27FC236}">
                <a16:creationId xmlns:a16="http://schemas.microsoft.com/office/drawing/2014/main" id="{46E62590-A64E-8553-C44D-F67DB456786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5FE1C4AC-7E96-E96D-A9EE-191B1A1A8C0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35286C33-1117-B43D-175D-BA8D2F6CB19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A06DC7C-A4FF-448B-B559-FFDE453EC7B5}" type="slidenum">
              <a:t>‹nr.›</a:t>
            </a:fld>
            <a:endParaRPr lang="en-US"/>
          </a:p>
        </p:txBody>
      </p:sp>
      <p:sp>
        <p:nvSpPr>
          <p:cNvPr id="20" name="Header Placeholder 1">
            <a:extLst>
              <a:ext uri="{FF2B5EF4-FFF2-40B4-BE49-F238E27FC236}">
                <a16:creationId xmlns:a16="http://schemas.microsoft.com/office/drawing/2014/main" id="{C4FE79DB-F5F1-F00B-1DC0-8F9251729B45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DB4CC15E-B3CA-748C-244F-F5F18BC484F3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744F2990-350E-47BA-B3F0-99C2FBFE2A37}" type="datetime1">
              <a:rPr lang="en-US"/>
              <a:pPr lvl="0"/>
              <a:t>11/18/2025</a:t>
            </a:fld>
            <a:endParaRPr lang="en-US"/>
          </a:p>
        </p:txBody>
      </p:sp>
      <p:sp>
        <p:nvSpPr>
          <p:cNvPr id="22" name="Slide Image Placeholder 3">
            <a:extLst>
              <a:ext uri="{FF2B5EF4-FFF2-40B4-BE49-F238E27FC236}">
                <a16:creationId xmlns:a16="http://schemas.microsoft.com/office/drawing/2014/main" id="{A2DCB1EF-8EB4-CE05-0080-3266965DFB8C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3" name="Notes Placeholder 4">
            <a:extLst>
              <a:ext uri="{FF2B5EF4-FFF2-40B4-BE49-F238E27FC236}">
                <a16:creationId xmlns:a16="http://schemas.microsoft.com/office/drawing/2014/main" id="{99A1B965-9601-89B6-889C-0C5044FB45B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BAC0567A-5C1A-E8FB-F7FA-EB1971BE3B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BE702A1D-06E8-5C33-7557-86E091600B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E4A9A415-D359-43B2-B5C5-F15B0934399E}" type="slidenum">
              <a:t>‹nr.›</a:t>
            </a:fld>
            <a:endParaRPr lang="en-US"/>
          </a:p>
        </p:txBody>
      </p:sp>
      <p:sp>
        <p:nvSpPr>
          <p:cNvPr id="26" name="Header Placeholder 1">
            <a:extLst>
              <a:ext uri="{FF2B5EF4-FFF2-40B4-BE49-F238E27FC236}">
                <a16:creationId xmlns:a16="http://schemas.microsoft.com/office/drawing/2014/main" id="{D039A68E-84DC-0347-0526-2B4AD4FC7264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Date Placeholder 2">
            <a:extLst>
              <a:ext uri="{FF2B5EF4-FFF2-40B4-BE49-F238E27FC236}">
                <a16:creationId xmlns:a16="http://schemas.microsoft.com/office/drawing/2014/main" id="{266D1AAE-15FF-FCBC-9699-995D98C8A5A2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96EEB0F-428C-477B-A629-CEAF71E685F4}" type="datetime1">
              <a:rPr lang="en-US"/>
              <a:pPr lvl="0"/>
              <a:t>11/18/2025</a:t>
            </a:fld>
            <a:endParaRPr lang="en-US"/>
          </a:p>
        </p:txBody>
      </p:sp>
      <p:sp>
        <p:nvSpPr>
          <p:cNvPr id="28" name="Slide Image Placeholder 3">
            <a:extLst>
              <a:ext uri="{FF2B5EF4-FFF2-40B4-BE49-F238E27FC236}">
                <a16:creationId xmlns:a16="http://schemas.microsoft.com/office/drawing/2014/main" id="{AB592038-EBBE-3B78-1E90-C5C99EFCAA59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29" name="Notes Placeholder 4">
            <a:extLst>
              <a:ext uri="{FF2B5EF4-FFF2-40B4-BE49-F238E27FC236}">
                <a16:creationId xmlns:a16="http://schemas.microsoft.com/office/drawing/2014/main" id="{2B008F6C-E017-C323-664A-F12BE5E7D5D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Footer Placeholder 5">
            <a:extLst>
              <a:ext uri="{FF2B5EF4-FFF2-40B4-BE49-F238E27FC236}">
                <a16:creationId xmlns:a16="http://schemas.microsoft.com/office/drawing/2014/main" id="{1D224644-B69B-416B-0EC8-967B747EED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1" name="Slide Number Placeholder 6">
            <a:extLst>
              <a:ext uri="{FF2B5EF4-FFF2-40B4-BE49-F238E27FC236}">
                <a16:creationId xmlns:a16="http://schemas.microsoft.com/office/drawing/2014/main" id="{843DD730-B29B-B444-9E35-2554FA74F3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38610668-4728-4F46-964B-3E09F96926AF}" type="slidenum">
              <a:t>‹nr.›</a:t>
            </a:fld>
            <a:endParaRPr lang="en-US"/>
          </a:p>
        </p:txBody>
      </p:sp>
      <p:sp>
        <p:nvSpPr>
          <p:cNvPr id="32" name="Tijdelijke aanduiding voor koptekst 1">
            <a:extLst>
              <a:ext uri="{FF2B5EF4-FFF2-40B4-BE49-F238E27FC236}">
                <a16:creationId xmlns:a16="http://schemas.microsoft.com/office/drawing/2014/main" id="{944972C5-478A-C9BB-41CF-328A7BF2D5BF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3" name="Tijdelijke aanduiding voor datum 2">
            <a:extLst>
              <a:ext uri="{FF2B5EF4-FFF2-40B4-BE49-F238E27FC236}">
                <a16:creationId xmlns:a16="http://schemas.microsoft.com/office/drawing/2014/main" id="{B600CEE3-C6F5-FAD6-0159-4CC4CFAAA8F0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F16D332-4C99-442B-95B8-D2226CA0EFEB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34" name="Tijdelijke aanduiding voor dia-afbeelding 3">
            <a:extLst>
              <a:ext uri="{FF2B5EF4-FFF2-40B4-BE49-F238E27FC236}">
                <a16:creationId xmlns:a16="http://schemas.microsoft.com/office/drawing/2014/main" id="{F033E2F7-3364-EB33-5DBE-2CBF95588F7D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35" name="Tijdelijke aanduiding voor notities 4">
            <a:extLst>
              <a:ext uri="{FF2B5EF4-FFF2-40B4-BE49-F238E27FC236}">
                <a16:creationId xmlns:a16="http://schemas.microsoft.com/office/drawing/2014/main" id="{C4F22154-B785-422E-E85C-5C1ADBC41247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6" name="Tijdelijke aanduiding voor voettekst 5">
            <a:extLst>
              <a:ext uri="{FF2B5EF4-FFF2-40B4-BE49-F238E27FC236}">
                <a16:creationId xmlns:a16="http://schemas.microsoft.com/office/drawing/2014/main" id="{F0684336-A2F7-25B7-FDB6-B93D42E490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7" name="Tijdelijke aanduiding voor dianummer 6">
            <a:extLst>
              <a:ext uri="{FF2B5EF4-FFF2-40B4-BE49-F238E27FC236}">
                <a16:creationId xmlns:a16="http://schemas.microsoft.com/office/drawing/2014/main" id="{050D5D7B-280D-10B5-AD4B-4F5D25627C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62CD05EE-DB31-4560-8326-76BB3397E015}" type="slidenum">
              <a:t>‹nr.›</a:t>
            </a:fld>
            <a:endParaRPr lang="nl-NL"/>
          </a:p>
        </p:txBody>
      </p:sp>
      <p:sp>
        <p:nvSpPr>
          <p:cNvPr id="38" name="Tijdelijke aanduiding voor koptekst 1">
            <a:extLst>
              <a:ext uri="{FF2B5EF4-FFF2-40B4-BE49-F238E27FC236}">
                <a16:creationId xmlns:a16="http://schemas.microsoft.com/office/drawing/2014/main" id="{57EAC24A-74E4-AE5A-B291-14CA87A0C920}"/>
              </a:ext>
            </a:extLst>
          </p:cNvPr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39" name="Tijdelijke aanduiding voor datum 2">
            <a:extLst>
              <a:ext uri="{FF2B5EF4-FFF2-40B4-BE49-F238E27FC236}">
                <a16:creationId xmlns:a16="http://schemas.microsoft.com/office/drawing/2014/main" id="{E728DEA5-493B-48C2-1B3E-D98D22F3CF19}"/>
              </a:ext>
            </a:extLst>
          </p:cNvPr>
          <p:cNvSpPr txBox="1">
            <a:spLocks noGrp="1"/>
          </p:cNvSpPr>
          <p:nvPr>
            <p:ph type="dt" sz="quarter" idx="7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4A40C0C-E881-43D3-8076-6234C8F586E8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0" name="Tijdelijke aanduiding voor dia-afbeelding 3">
            <a:extLst>
              <a:ext uri="{FF2B5EF4-FFF2-40B4-BE49-F238E27FC236}">
                <a16:creationId xmlns:a16="http://schemas.microsoft.com/office/drawing/2014/main" id="{FC208C09-5490-110C-6FF0-DAE2D58ECD39}"/>
              </a:ext>
            </a:extLst>
          </p:cNvPr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41" name="Tijdelijke aanduiding voor notities 4">
            <a:extLst>
              <a:ext uri="{FF2B5EF4-FFF2-40B4-BE49-F238E27FC236}">
                <a16:creationId xmlns:a16="http://schemas.microsoft.com/office/drawing/2014/main" id="{8FE9598F-CCCF-489D-D6C4-92C372DAEE3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2" name="Tijdelijke aanduiding voor voettekst 5">
            <a:extLst>
              <a:ext uri="{FF2B5EF4-FFF2-40B4-BE49-F238E27FC236}">
                <a16:creationId xmlns:a16="http://schemas.microsoft.com/office/drawing/2014/main" id="{A92E9B3C-F0E8-06CD-40E2-C64133DE2ED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l-NL"/>
          </a:p>
        </p:txBody>
      </p:sp>
      <p:sp>
        <p:nvSpPr>
          <p:cNvPr id="43" name="Tijdelijke aanduiding voor dianummer 6">
            <a:extLst>
              <a:ext uri="{FF2B5EF4-FFF2-40B4-BE49-F238E27FC236}">
                <a16:creationId xmlns:a16="http://schemas.microsoft.com/office/drawing/2014/main" id="{AEE5A645-883A-BB31-8AA4-2AB31F29D0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1D1E5B9-A98B-416B-8FEF-37743AB90256}" type="slidenum"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320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l-NL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4">
            <a:extLst>
              <a:ext uri="{FF2B5EF4-FFF2-40B4-BE49-F238E27FC236}">
                <a16:creationId xmlns:a16="http://schemas.microsoft.com/office/drawing/2014/main" id="{900BE98A-20A8-5993-D981-37C8BBAD48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65D873-8AD7-4050-BF34-C7058BC222D7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72533137-79BA-BDBA-1881-FE47AC89B2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99E48F9F-A3F2-6542-3F3A-E06B5EAE6E0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F5511-E78B-4D12-AD9C-2C42A07DBD95}" type="slidenum">
              <a:t>‹nr.›</a:t>
            </a:fld>
            <a:endParaRPr lang="nl-NL"/>
          </a:p>
        </p:txBody>
      </p:sp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id="{6410E516-B2F6-A165-D670-AE1EF1DACCC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346" y="134599"/>
            <a:ext cx="11925303" cy="531085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51BF0EBF-7149-1D1F-A7E5-24CEFFCAF2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2454" y="5620926"/>
            <a:ext cx="9527097" cy="664750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F851D978-4A8F-E2E9-13FB-CB7B632FA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6827" y="6285667"/>
            <a:ext cx="6000247" cy="425863"/>
          </a:xfrm>
        </p:spPr>
        <p:txBody>
          <a:bodyPr anchorCtr="1">
            <a:noAutofit/>
          </a:bodyPr>
          <a:lstStyle>
            <a:lvl1pPr marL="0" indent="0" algn="ctr">
              <a:buNone/>
              <a:defRPr>
                <a:solidFill>
                  <a:srgbClr val="474642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8" name="Rechthoek 10">
            <a:extLst>
              <a:ext uri="{FF2B5EF4-FFF2-40B4-BE49-F238E27FC236}">
                <a16:creationId xmlns:a16="http://schemas.microsoft.com/office/drawing/2014/main" id="{BC717854-180D-0119-5FA1-A90D97D28899}"/>
              </a:ext>
            </a:extLst>
          </p:cNvPr>
          <p:cNvSpPr/>
          <p:nvPr/>
        </p:nvSpPr>
        <p:spPr>
          <a:xfrm>
            <a:off x="5183550" y="4264834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9" name="Afbeelding 11">
            <a:extLst>
              <a:ext uri="{FF2B5EF4-FFF2-40B4-BE49-F238E27FC236}">
                <a16:creationId xmlns:a16="http://schemas.microsoft.com/office/drawing/2014/main" id="{3C119ABA-27E2-1BAA-1AD4-C8E3DE5BD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4490654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053260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nkdia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5BCCD4F6-1909-5EB6-ADCF-8B75AF89E1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E91C2E-3C03-46D1-8FEF-F79166E161D4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128D3B13-7091-E762-2AEB-428D68A1E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69B83809-9151-F513-95C5-722FE03F2B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8E872A-1A29-44F3-9F19-B72AF5B7BCB6}" type="slidenum">
              <a:t>‹nr.›</a:t>
            </a:fld>
            <a:endParaRPr lang="nl-NL"/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EAE9DAED-DD85-D87D-1781-1486BC14A3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8559" y="2952204"/>
            <a:ext cx="7302498" cy="476795"/>
          </a:xfrm>
        </p:spPr>
        <p:txBody>
          <a:bodyPr anchorCtr="1"/>
          <a:lstStyle>
            <a:lvl1pPr marL="0" indent="0" algn="ctr">
              <a:buNone/>
              <a:defRPr b="1">
                <a:solidFill>
                  <a:srgbClr val="474642"/>
                </a:solidFill>
              </a:defRPr>
            </a:lvl1pPr>
          </a:lstStyle>
          <a:p>
            <a:pPr lvl="0"/>
            <a:r>
              <a:rPr lang="nl-NL"/>
              <a:t>Website URL</a:t>
            </a:r>
          </a:p>
        </p:txBody>
      </p:sp>
      <p:pic>
        <p:nvPicPr>
          <p:cNvPr id="6" name="Afbeelding 10">
            <a:extLst>
              <a:ext uri="{FF2B5EF4-FFF2-40B4-BE49-F238E27FC236}">
                <a16:creationId xmlns:a16="http://schemas.microsoft.com/office/drawing/2014/main" id="{B2511DAD-AE48-9AE5-4511-2812945A3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72587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di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8">
            <a:extLst>
              <a:ext uri="{FF2B5EF4-FFF2-40B4-BE49-F238E27FC236}">
                <a16:creationId xmlns:a16="http://schemas.microsoft.com/office/drawing/2014/main" id="{B9E1C220-433E-BC28-7673-4EA53B2CC059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E740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7EDC705E-463C-71FB-29B3-1585CF37B7D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691BE-8868-487C-B481-54F1FB18790A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4C6066B-727B-215D-8AB7-22D6294375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E73318F6-20F4-0989-C2C0-DFDF9B69488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29F496-04B8-48BA-95E1-F96138D0AE69}" type="slidenum">
              <a:t>‹nr.›</a:t>
            </a:fld>
            <a:endParaRPr lang="nl-NL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D574D0C4-03A7-A72B-D52C-7689D7ECC4C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468559" y="2560320"/>
            <a:ext cx="7302498" cy="1554480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 b="1">
                <a:solidFill>
                  <a:srgbClr val="FFFFFF"/>
                </a:solidFill>
                <a:latin typeface="Poppins ExtraBold"/>
              </a:defRPr>
            </a:lvl1pPr>
          </a:lstStyle>
          <a:p>
            <a:pPr lvl="0"/>
            <a:r>
              <a:rPr lang="nl-NL"/>
              <a:t>Quote</a:t>
            </a:r>
          </a:p>
        </p:txBody>
      </p:sp>
      <p:sp>
        <p:nvSpPr>
          <p:cNvPr id="7" name="Rechthoek 9">
            <a:extLst>
              <a:ext uri="{FF2B5EF4-FFF2-40B4-BE49-F238E27FC236}">
                <a16:creationId xmlns:a16="http://schemas.microsoft.com/office/drawing/2014/main" id="{6D6400ED-85CC-4798-8CFC-4E07936BBB24}"/>
              </a:ext>
            </a:extLst>
          </p:cNvPr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8" name="Afbeelding 10">
            <a:extLst>
              <a:ext uri="{FF2B5EF4-FFF2-40B4-BE49-F238E27FC236}">
                <a16:creationId xmlns:a16="http://schemas.microsoft.com/office/drawing/2014/main" id="{E6EB8A01-10B2-44C0-AE68-19CC0FF6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0311210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F9F54-814E-A582-A579-5D0D7116C0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EC6A87D8-9EDC-F7DB-6B94-59C89FF387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70A3A-079F-4487-B7B7-2AEC9313222B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583D119A-0DA9-F782-4C3B-4E810A84C77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63728E06-BE43-2DFD-E0A9-5F86EAFAAE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23C581-65D5-4332-AE20-C9BE51E69DE4}" type="slidenum">
              <a:t>‹nr.›</a:t>
            </a:fld>
            <a:endParaRPr lang="nl-NL"/>
          </a:p>
        </p:txBody>
      </p:sp>
      <p:pic>
        <p:nvPicPr>
          <p:cNvPr id="6" name="Afbeelding 7">
            <a:extLst>
              <a:ext uri="{FF2B5EF4-FFF2-40B4-BE49-F238E27FC236}">
                <a16:creationId xmlns:a16="http://schemas.microsoft.com/office/drawing/2014/main" id="{325A37F2-ADB9-4CDC-1D44-91DC33C1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760887"/>
            <a:ext cx="10515600" cy="50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tabel 9">
            <a:extLst>
              <a:ext uri="{FF2B5EF4-FFF2-40B4-BE49-F238E27FC236}">
                <a16:creationId xmlns:a16="http://schemas.microsoft.com/office/drawing/2014/main" id="{DF78090C-F23C-75FF-6C3A-7F7BDCEF1ABA}"/>
              </a:ext>
            </a:extLst>
          </p:cNvPr>
          <p:cNvSpPr txBox="1">
            <a:spLocks noGrp="1"/>
          </p:cNvSpPr>
          <p:nvPr>
            <p:ph type="tbl" idx="4294967295"/>
          </p:nvPr>
        </p:nvSpPr>
        <p:spPr>
          <a:xfrm>
            <a:off x="838203" y="2019296"/>
            <a:ext cx="10515600" cy="3432456"/>
          </a:xfrm>
        </p:spPr>
        <p:txBody>
          <a:bodyPr/>
          <a:lstStyle>
            <a:lvl1pPr>
              <a:defRPr sz="2000"/>
            </a:lvl1pPr>
          </a:lstStyle>
          <a:p>
            <a:pPr lvl="0"/>
            <a:endParaRPr lang="nl-NL"/>
          </a:p>
        </p:txBody>
      </p:sp>
      <p:pic>
        <p:nvPicPr>
          <p:cNvPr id="8" name="Afbeelding 10">
            <a:extLst>
              <a:ext uri="{FF2B5EF4-FFF2-40B4-BE49-F238E27FC236}">
                <a16:creationId xmlns:a16="http://schemas.microsoft.com/office/drawing/2014/main" id="{92B2BDBA-52D4-F809-C922-DC060EF36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21609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todia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D56943F-B55F-D290-70D7-8C9141076B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868C3B-DD65-4954-890D-3DE4133916CA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7CAEA915-1AFC-622B-2069-380C8BE85B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5137C991-C054-4235-F9BD-14F90166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10D74B8-25C5-4A74-904E-63535B212890}" type="slidenum">
              <a:t>‹nr.›</a:t>
            </a:fld>
            <a:endParaRPr lang="nl-NL"/>
          </a:p>
        </p:txBody>
      </p:sp>
      <p:sp>
        <p:nvSpPr>
          <p:cNvPr id="5" name="Rechthoek 8">
            <a:extLst>
              <a:ext uri="{FF2B5EF4-FFF2-40B4-BE49-F238E27FC236}">
                <a16:creationId xmlns:a16="http://schemas.microsoft.com/office/drawing/2014/main" id="{63B7367F-4F78-CAE8-5C45-10E0BC65E7F8}"/>
              </a:ext>
            </a:extLst>
          </p:cNvPr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6" name="Afbeelding 9">
            <a:extLst>
              <a:ext uri="{FF2B5EF4-FFF2-40B4-BE49-F238E27FC236}">
                <a16:creationId xmlns:a16="http://schemas.microsoft.com/office/drawing/2014/main" id="{3AB29F2C-45F5-7E1C-77C5-A1CFBD39C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afbeelding 7">
            <a:extLst>
              <a:ext uri="{FF2B5EF4-FFF2-40B4-BE49-F238E27FC236}">
                <a16:creationId xmlns:a16="http://schemas.microsoft.com/office/drawing/2014/main" id="{9A2FD536-31BC-9F4C-1B72-5A6819367CF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346" y="136519"/>
            <a:ext cx="11925303" cy="6584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5601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todia Beeldvullend Met tekst en ver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7">
            <a:extLst>
              <a:ext uri="{FF2B5EF4-FFF2-40B4-BE49-F238E27FC236}">
                <a16:creationId xmlns:a16="http://schemas.microsoft.com/office/drawing/2014/main" id="{273577FD-255E-E90C-3457-481B786F91D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346" y="136519"/>
            <a:ext cx="11925303" cy="6584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0A01FBE1-5E90-2DE2-7D48-8153960F3B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8B15C6-CF6B-4AAB-941B-719DF35F31D6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32726F57-50D2-C958-3C29-3435B07B81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2620192-DBCB-0B94-451F-FD738F9F0A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EBE78-F798-4A91-B97A-5DFC1749E897}" type="slidenum">
              <a:t>‹nr.›</a:t>
            </a:fld>
            <a:endParaRPr lang="nl-NL"/>
          </a:p>
        </p:txBody>
      </p:sp>
      <p:sp>
        <p:nvSpPr>
          <p:cNvPr id="6" name="Rechthoek 12">
            <a:extLst>
              <a:ext uri="{FF2B5EF4-FFF2-40B4-BE49-F238E27FC236}">
                <a16:creationId xmlns:a16="http://schemas.microsoft.com/office/drawing/2014/main" id="{77954137-06AB-3F79-175C-71BD90D62311}"/>
              </a:ext>
            </a:extLst>
          </p:cNvPr>
          <p:cNvSpPr/>
          <p:nvPr/>
        </p:nvSpPr>
        <p:spPr>
          <a:xfrm>
            <a:off x="5183550" y="0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7" name="Rechthoek 1">
            <a:extLst>
              <a:ext uri="{FF2B5EF4-FFF2-40B4-BE49-F238E27FC236}">
                <a16:creationId xmlns:a16="http://schemas.microsoft.com/office/drawing/2014/main" id="{C4EA611F-18E6-F4D4-5E60-65FB4DEDDC08}"/>
              </a:ext>
            </a:extLst>
          </p:cNvPr>
          <p:cNvSpPr/>
          <p:nvPr/>
        </p:nvSpPr>
        <p:spPr>
          <a:xfrm>
            <a:off x="133346" y="134892"/>
            <a:ext cx="5214155" cy="6586578"/>
          </a:xfrm>
          <a:prstGeom prst="rect">
            <a:avLst/>
          </a:prstGeom>
          <a:gradFill>
            <a:gsLst>
              <a:gs pos="0">
                <a:srgbClr val="F6F6F6">
                  <a:alpha val="0"/>
                </a:srgbClr>
              </a:gs>
              <a:gs pos="100000">
                <a:srgbClr val="424242"/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7679752F-2770-8D19-72CF-4B73711F07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75770" y="2584039"/>
            <a:ext cx="4531894" cy="998543"/>
          </a:xfrm>
        </p:spPr>
        <p:txBody>
          <a:bodyPr anchorCtr="1">
            <a:noAutofit/>
          </a:bodyPr>
          <a:lstStyle>
            <a:lvl1pPr marL="0" indent="0" algn="ctr">
              <a:buNone/>
              <a:defRPr sz="3600">
                <a:solidFill>
                  <a:srgbClr val="FFFFFF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9" name="Tijdelijke aanduiding voor tekst 13">
            <a:extLst>
              <a:ext uri="{FF2B5EF4-FFF2-40B4-BE49-F238E27FC236}">
                <a16:creationId xmlns:a16="http://schemas.microsoft.com/office/drawing/2014/main" id="{44B30360-D0EC-9E8A-8D3E-2F0C5EA56B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1021" y="3834024"/>
            <a:ext cx="4041401" cy="1328284"/>
          </a:xfrm>
        </p:spPr>
        <p:txBody>
          <a:bodyPr anchorCtr="1">
            <a:no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10" name="Rechthoek 11">
            <a:extLst>
              <a:ext uri="{FF2B5EF4-FFF2-40B4-BE49-F238E27FC236}">
                <a16:creationId xmlns:a16="http://schemas.microsoft.com/office/drawing/2014/main" id="{D472361B-59FF-EFF1-3695-8C6BB2FF6CE6}"/>
              </a:ext>
            </a:extLst>
          </p:cNvPr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11" name="Afbeelding 14">
            <a:extLst>
              <a:ext uri="{FF2B5EF4-FFF2-40B4-BE49-F238E27FC236}">
                <a16:creationId xmlns:a16="http://schemas.microsoft.com/office/drawing/2014/main" id="{3E446ED7-7DB4-A6B2-327A-2FB035898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87154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641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>
            <a:extLst>
              <a:ext uri="{FF2B5EF4-FFF2-40B4-BE49-F238E27FC236}">
                <a16:creationId xmlns:a16="http://schemas.microsoft.com/office/drawing/2014/main" id="{41ED6A17-C450-A352-EE9F-31EBFC277F85}"/>
              </a:ext>
            </a:extLst>
          </p:cNvPr>
          <p:cNvSpPr/>
          <p:nvPr/>
        </p:nvSpPr>
        <p:spPr>
          <a:xfrm>
            <a:off x="0" y="0"/>
            <a:ext cx="12191996" cy="6858000"/>
          </a:xfrm>
          <a:prstGeom prst="rect">
            <a:avLst/>
          </a:prstGeom>
          <a:solidFill>
            <a:srgbClr val="EE740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4CB23684-1628-2085-08F6-22468286BB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6F7E01-3518-4730-88F0-8D53B9AACF22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0AE77FC4-D7CA-550B-9470-D4269B713C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263AEE1B-1A3F-3429-1773-0637D0349E6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34102E-BD0C-455E-9A5C-9BF6DD0DC6E4}" type="slidenum">
              <a:t>‹nr.›</a:t>
            </a:fld>
            <a:endParaRPr lang="nl-NL"/>
          </a:p>
        </p:txBody>
      </p:sp>
      <p:pic>
        <p:nvPicPr>
          <p:cNvPr id="6" name="Afbeelding 11">
            <a:extLst>
              <a:ext uri="{FF2B5EF4-FFF2-40B4-BE49-F238E27FC236}">
                <a16:creationId xmlns:a16="http://schemas.microsoft.com/office/drawing/2014/main" id="{2A7325CA-CC87-EED5-2247-E08935BC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782" y="2109429"/>
            <a:ext cx="2894441" cy="182856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515CE2BB-0C4E-22CC-1D03-0C7ABEF8D4A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30046" y="4190759"/>
            <a:ext cx="4531894" cy="998543"/>
          </a:xfrm>
        </p:spPr>
        <p:txBody>
          <a:bodyPr anchorCtr="1">
            <a:noAutofit/>
          </a:bodyPr>
          <a:lstStyle>
            <a:lvl1pPr marL="0" indent="0" algn="ctr">
              <a:buNone/>
              <a:defRPr sz="3200">
                <a:solidFill>
                  <a:srgbClr val="FFFFFF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redeenkind.nl</a:t>
            </a:r>
          </a:p>
        </p:txBody>
      </p:sp>
    </p:spTree>
    <p:extLst>
      <p:ext uri="{BB962C8B-B14F-4D97-AF65-F5344CB8AC3E}">
        <p14:creationId xmlns:p14="http://schemas.microsoft.com/office/powerpoint/2010/main" val="5117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Met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29B8E-4E5A-3643-BAED-520046901C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E116AF-7BBA-0B46-B7DE-1FF6E0D7E77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2165628"/>
            <a:ext cx="7315200" cy="3256608"/>
          </a:xfrm>
        </p:spPr>
        <p:txBody>
          <a:bodyPr/>
          <a:lstStyle>
            <a:lvl1pPr marL="342900" indent="-342900">
              <a:defRPr>
                <a:latin typeface="Poppins Regular" pitchFamily="2"/>
                <a:cs typeface="Poppins Regular" pitchFamily="2"/>
              </a:defRPr>
            </a:lvl1pPr>
            <a:lvl2pPr marL="342900" lvl="0" indent="-342900">
              <a:spcBef>
                <a:spcPts val="1000"/>
              </a:spcBef>
              <a:defRPr sz="2800">
                <a:latin typeface="Poppins Regular" pitchFamily="2"/>
                <a:cs typeface="Poppins Regular" pitchFamily="2"/>
              </a:defRPr>
            </a:lvl2pPr>
          </a:lstStyle>
          <a:p>
            <a:pPr lvl="0"/>
            <a:r>
              <a:rPr lang="nl-NL"/>
              <a:t>Klik om de tekst te bewerken</a:t>
            </a:r>
          </a:p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D1AF657-9888-BEDF-A2B8-A64DD77E73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8A73F4-456C-46E5-A163-0CA077D0159A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E219D7-5C3C-EB92-B15E-2ABEB3667BD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3647D3-DDD8-72A4-7A3F-ACC0D3DBAEA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F1601A-560D-4931-A6E5-CE46403CDC57}" type="slidenum">
              <a:t>‹nr.›</a:t>
            </a:fld>
            <a:endParaRPr lang="nl-NL"/>
          </a:p>
        </p:txBody>
      </p:sp>
      <p:pic>
        <p:nvPicPr>
          <p:cNvPr id="7" name="Afbeelding 7">
            <a:extLst>
              <a:ext uri="{FF2B5EF4-FFF2-40B4-BE49-F238E27FC236}">
                <a16:creationId xmlns:a16="http://schemas.microsoft.com/office/drawing/2014/main" id="{1486BB1D-FC37-FABB-AAE9-A0762FF32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3" y="1760887"/>
            <a:ext cx="10515600" cy="50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82A5BD1-82FA-84C1-B8C3-DB7DF4AE20E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561691" y="2165628"/>
            <a:ext cx="2743200" cy="3256608"/>
          </a:xfrm>
          <a:solidFill>
            <a:srgbClr val="EE7402"/>
          </a:solidFill>
        </p:spPr>
        <p:txBody>
          <a:bodyPr lIns="215999" rIns="215999" anchor="ctr" anchorCtr="1"/>
          <a:lstStyle>
            <a:lvl1pPr marL="0" indent="0">
              <a:lnSpc>
                <a:spcPct val="120000"/>
              </a:lnSpc>
              <a:buNone/>
              <a:defRPr>
                <a:solidFill>
                  <a:srgbClr val="FFFFFF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4C3E8F5F-92FE-BB79-51BB-1335A6B58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37602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9259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dia Bullets Met strea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BF6098-F892-396E-C2F7-C7531486F18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97AE16-64C7-0812-445B-4281592BBA9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8203" y="2165628"/>
            <a:ext cx="5818418" cy="3256608"/>
          </a:xfrm>
        </p:spPr>
        <p:txBody>
          <a:bodyPr/>
          <a:lstStyle>
            <a:lvl1pPr marL="342900" indent="-342900">
              <a:defRPr>
                <a:latin typeface="Poppins Regular" pitchFamily="2"/>
                <a:cs typeface="Poppins Regular" pitchFamily="2"/>
              </a:defRPr>
            </a:lvl1pPr>
            <a:lvl2pPr marL="342900" lvl="0" indent="-342900">
              <a:spcBef>
                <a:spcPts val="1000"/>
              </a:spcBef>
              <a:defRPr sz="2800">
                <a:latin typeface="Poppins Regular" pitchFamily="2"/>
                <a:cs typeface="Poppins Regular" pitchFamily="2"/>
              </a:defRPr>
            </a:lvl2pPr>
          </a:lstStyle>
          <a:p>
            <a:pPr lvl="0"/>
            <a:r>
              <a:rPr lang="nl-NL"/>
              <a:t>Klik om de tekst te bewerken</a:t>
            </a:r>
          </a:p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1D0E69F-0F36-959E-2C9D-08A74F3F29D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A0A471-E170-4272-A85F-B52E293CF4BF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6EA7C05-F120-4166-1573-F3E5163E7F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222997D-BF68-B9CD-C4BF-BD46AD214C1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F0A490-8FB6-4E9F-A3B1-9A793304A298}" type="slidenum">
              <a:t>‹nr.›</a:t>
            </a:fld>
            <a:endParaRPr lang="nl-NL"/>
          </a:p>
        </p:txBody>
      </p:sp>
      <p:pic>
        <p:nvPicPr>
          <p:cNvPr id="7" name="Afbeelding 8">
            <a:extLst>
              <a:ext uri="{FF2B5EF4-FFF2-40B4-BE49-F238E27FC236}">
                <a16:creationId xmlns:a16="http://schemas.microsoft.com/office/drawing/2014/main" id="{81671C05-C015-14DB-BAFA-43C92D97A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873" y="2808533"/>
            <a:ext cx="50292" cy="17802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ijdelijke aanduiding voor tekst 13">
            <a:extLst>
              <a:ext uri="{FF2B5EF4-FFF2-40B4-BE49-F238E27FC236}">
                <a16:creationId xmlns:a16="http://schemas.microsoft.com/office/drawing/2014/main" id="{ADAD5EB1-D186-07EA-A444-D1ED02DB88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288216" y="2552703"/>
            <a:ext cx="4065586" cy="2224085"/>
          </a:xfrm>
        </p:spPr>
        <p:txBody>
          <a:bodyPr anchor="ctr"/>
          <a:lstStyle>
            <a:lvl1pPr marL="0" indent="0">
              <a:buNone/>
              <a:defRPr>
                <a:solidFill>
                  <a:srgbClr val="EE7402"/>
                </a:solidFill>
              </a:defRPr>
            </a:lvl1pPr>
          </a:lstStyle>
          <a:p>
            <a:pPr lvl="0"/>
            <a:r>
              <a:rPr lang="nl-NL"/>
              <a:t>‘Dit is een voorbeeld van een streamer’</a:t>
            </a:r>
          </a:p>
        </p:txBody>
      </p:sp>
      <p:pic>
        <p:nvPicPr>
          <p:cNvPr id="9" name="Afbeelding 9">
            <a:extLst>
              <a:ext uri="{FF2B5EF4-FFF2-40B4-BE49-F238E27FC236}">
                <a16:creationId xmlns:a16="http://schemas.microsoft.com/office/drawing/2014/main" id="{51FFB39B-DC01-4A79-9DDD-687B96B47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44927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96966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dia Bullets Zonder streamer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1D7B02-3976-D955-7C16-6C64700DB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02631" y="365129"/>
            <a:ext cx="6651171" cy="1325559"/>
          </a:xfrm>
        </p:spPr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A1ADC6-371F-30C2-7D07-4F4D5F71ABB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02631" y="2165628"/>
            <a:ext cx="6651171" cy="3256608"/>
          </a:xfrm>
        </p:spPr>
        <p:txBody>
          <a:bodyPr/>
          <a:lstStyle>
            <a:lvl1pPr marL="342900" indent="-342900">
              <a:defRPr>
                <a:latin typeface="Poppins Regular" pitchFamily="2"/>
                <a:cs typeface="Poppins Regular" pitchFamily="2"/>
              </a:defRPr>
            </a:lvl1pPr>
            <a:lvl2pPr marL="342900" lvl="0" indent="-342900">
              <a:spcBef>
                <a:spcPts val="1000"/>
              </a:spcBef>
              <a:defRPr sz="2800">
                <a:latin typeface="Poppins Regular" pitchFamily="2"/>
                <a:cs typeface="Poppins Regular" pitchFamily="2"/>
              </a:defRPr>
            </a:lvl2pPr>
          </a:lstStyle>
          <a:p>
            <a:pPr lvl="0"/>
            <a:r>
              <a:rPr lang="nl-NL"/>
              <a:t>Klik om de tekst te bewerken</a:t>
            </a:r>
          </a:p>
          <a:p>
            <a:pPr lvl="0"/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CF93CD-E695-34D2-8482-30126ADF76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5EBF8-F054-439C-BA79-D30A0F2089D7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CD6D0E-69BF-5602-FC21-AE3C8FBEA8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219CED9-1E2D-C18B-7B55-E694C8AF5F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5AD476-858B-4B60-8BE2-5A351E966EA6}" type="slidenum">
              <a:t>‹nr.›</a:t>
            </a:fld>
            <a:endParaRPr lang="nl-NL"/>
          </a:p>
        </p:txBody>
      </p:sp>
      <p:pic>
        <p:nvPicPr>
          <p:cNvPr id="7" name="Afbeelding 9">
            <a:extLst>
              <a:ext uri="{FF2B5EF4-FFF2-40B4-BE49-F238E27FC236}">
                <a16:creationId xmlns:a16="http://schemas.microsoft.com/office/drawing/2014/main" id="{F6E30A4A-5B22-4968-384A-E1F90319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4920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Afbeelding 10">
            <a:extLst>
              <a:ext uri="{FF2B5EF4-FFF2-40B4-BE49-F238E27FC236}">
                <a16:creationId xmlns:a16="http://schemas.microsoft.com/office/drawing/2014/main" id="{88F1A240-D68E-EA12-F95C-465FE6AAD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31" y="1760887"/>
            <a:ext cx="6624672" cy="5051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30D3CF2D-B289-9DFE-C74B-7C2406D2873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47646" y="234945"/>
            <a:ext cx="3971650" cy="63373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10" name="Rechthoek 11">
            <a:extLst>
              <a:ext uri="{FF2B5EF4-FFF2-40B4-BE49-F238E27FC236}">
                <a16:creationId xmlns:a16="http://schemas.microsoft.com/office/drawing/2014/main" id="{BD733229-8E10-BBA0-AE60-6533B6A46EED}"/>
              </a:ext>
            </a:extLst>
          </p:cNvPr>
          <p:cNvSpPr/>
          <p:nvPr/>
        </p:nvSpPr>
        <p:spPr>
          <a:xfrm>
            <a:off x="11944350" y="0"/>
            <a:ext cx="247646" cy="6858000"/>
          </a:xfrm>
          <a:prstGeom prst="rect">
            <a:avLst/>
          </a:prstGeom>
          <a:solidFill>
            <a:srgbClr val="EE740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5660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conen &amp;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6">
            <a:extLst>
              <a:ext uri="{FF2B5EF4-FFF2-40B4-BE49-F238E27FC236}">
                <a16:creationId xmlns:a16="http://schemas.microsoft.com/office/drawing/2014/main" id="{0987B1F6-A571-5D50-5AF0-A179580DFC1D}"/>
              </a:ext>
            </a:extLst>
          </p:cNvPr>
          <p:cNvSpPr/>
          <p:nvPr/>
        </p:nvSpPr>
        <p:spPr>
          <a:xfrm>
            <a:off x="156755" y="136529"/>
            <a:ext cx="11900266" cy="6584951"/>
          </a:xfrm>
          <a:prstGeom prst="rect">
            <a:avLst/>
          </a:prstGeom>
          <a:solidFill>
            <a:srgbClr val="BAD9D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1985106-A909-9079-B4CC-9C6F2D5465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r>
              <a:rPr lang="nl-NL"/>
              <a:t>Klik om de titel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DC231B-AAD4-ED31-522B-1CBC532AC9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495ABB-C273-449C-9BE3-253D8793CED7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F283C3-3DAA-3917-ED46-0C727DB6A7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DDC32AE-6CBC-D3D1-CC32-C5A7A1C69F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703639-6E23-4FB0-BCBD-8B0285E12874}" type="slidenum">
              <a:t>‹nr.›</a:t>
            </a:fld>
            <a:endParaRPr lang="nl-NL"/>
          </a:p>
        </p:txBody>
      </p:sp>
      <p:sp>
        <p:nvSpPr>
          <p:cNvPr id="7" name="Tijdelijke aanduiding voor afbeelding 10">
            <a:extLst>
              <a:ext uri="{FF2B5EF4-FFF2-40B4-BE49-F238E27FC236}">
                <a16:creationId xmlns:a16="http://schemas.microsoft.com/office/drawing/2014/main" id="{4445568C-A534-7C90-5850-2AE55D83C56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57167" y="1722436"/>
            <a:ext cx="11877671" cy="499903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pic>
        <p:nvPicPr>
          <p:cNvPr id="8" name="Afbeelding 14">
            <a:extLst>
              <a:ext uri="{FF2B5EF4-FFF2-40B4-BE49-F238E27FC236}">
                <a16:creationId xmlns:a16="http://schemas.microsoft.com/office/drawing/2014/main" id="{FC9279F8-442B-C00E-F1A4-81B54A7C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605" y="1484811"/>
            <a:ext cx="9785625" cy="808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36908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dia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7">
            <a:extLst>
              <a:ext uri="{FF2B5EF4-FFF2-40B4-BE49-F238E27FC236}">
                <a16:creationId xmlns:a16="http://schemas.microsoft.com/office/drawing/2014/main" id="{D4CA2902-E1F0-3D86-3DCC-D62FFB414CF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346" y="136519"/>
            <a:ext cx="11925303" cy="6584996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8FB5C00C-367C-098B-2841-FDC1D5865D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C1A31A-987B-4088-B4FE-73C24E64905E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7677F354-CF14-A6E7-D710-1FDEA49D87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8EBBA1DE-0B22-E792-195D-A2DC052000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D463CB-8727-41E4-AC2D-6B52E1A5FE26}" type="slidenum">
              <a:t>‹nr.›</a:t>
            </a:fld>
            <a:endParaRPr lang="nl-NL"/>
          </a:p>
        </p:txBody>
      </p:sp>
      <p:sp>
        <p:nvSpPr>
          <p:cNvPr id="6" name="Rechthoek 12">
            <a:extLst>
              <a:ext uri="{FF2B5EF4-FFF2-40B4-BE49-F238E27FC236}">
                <a16:creationId xmlns:a16="http://schemas.microsoft.com/office/drawing/2014/main" id="{B330D9A8-DCDD-68DB-906D-25FE61313930}"/>
              </a:ext>
            </a:extLst>
          </p:cNvPr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7" name="Afbeelding 13">
            <a:extLst>
              <a:ext uri="{FF2B5EF4-FFF2-40B4-BE49-F238E27FC236}">
                <a16:creationId xmlns:a16="http://schemas.microsoft.com/office/drawing/2014/main" id="{80B54CCD-151C-84A8-23AA-B20C69181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451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dia Staand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3">
            <a:extLst>
              <a:ext uri="{FF2B5EF4-FFF2-40B4-BE49-F238E27FC236}">
                <a16:creationId xmlns:a16="http://schemas.microsoft.com/office/drawing/2014/main" id="{2AAB704E-9910-46CA-22BF-2B879E8E75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549188" y="1739088"/>
            <a:ext cx="4531894" cy="998543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3" name="Tijdelijke aanduiding voor tekst 13">
            <a:extLst>
              <a:ext uri="{FF2B5EF4-FFF2-40B4-BE49-F238E27FC236}">
                <a16:creationId xmlns:a16="http://schemas.microsoft.com/office/drawing/2014/main" id="{CB03F037-D3E8-EDF0-21E5-41F9932A49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409569" y="3186903"/>
            <a:ext cx="4944224" cy="2270875"/>
          </a:xfrm>
        </p:spPr>
        <p:txBody>
          <a:bodyPr anchorCtr="1">
            <a:noAutofit/>
          </a:bodyPr>
          <a:lstStyle>
            <a:lvl1pPr marL="0" indent="0" algn="ctr">
              <a:buNone/>
              <a:defRPr>
                <a:solidFill>
                  <a:srgbClr val="474642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pic>
        <p:nvPicPr>
          <p:cNvPr id="4" name="Afbeelding 9">
            <a:extLst>
              <a:ext uri="{FF2B5EF4-FFF2-40B4-BE49-F238E27FC236}">
                <a16:creationId xmlns:a16="http://schemas.microsoft.com/office/drawing/2014/main" id="{BE7D6FD3-95B2-0E7B-AB74-EAE44C656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4">
            <a:off x="8790022" y="2137442"/>
            <a:ext cx="50292" cy="17802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EE4A99FB-609E-14EE-ABEC-9A3B6092793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47646" y="234945"/>
            <a:ext cx="4680667" cy="63373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Rechthoek 12">
            <a:extLst>
              <a:ext uri="{FF2B5EF4-FFF2-40B4-BE49-F238E27FC236}">
                <a16:creationId xmlns:a16="http://schemas.microsoft.com/office/drawing/2014/main" id="{64A361AC-9DFE-4D25-8378-55752FEC6AE6}"/>
              </a:ext>
            </a:extLst>
          </p:cNvPr>
          <p:cNvSpPr/>
          <p:nvPr/>
        </p:nvSpPr>
        <p:spPr>
          <a:xfrm>
            <a:off x="5183550" y="5677381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7" name="Afbeelding 15">
            <a:extLst>
              <a:ext uri="{FF2B5EF4-FFF2-40B4-BE49-F238E27FC236}">
                <a16:creationId xmlns:a16="http://schemas.microsoft.com/office/drawing/2014/main" id="{56FA8373-45CB-8433-9764-DB2875121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083" y="5855076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2378959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dia Liggend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4">
            <a:extLst>
              <a:ext uri="{FF2B5EF4-FFF2-40B4-BE49-F238E27FC236}">
                <a16:creationId xmlns:a16="http://schemas.microsoft.com/office/drawing/2014/main" id="{718148CC-6793-5ECE-02DA-8509877FF2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484808-9712-42A5-B623-3D759FC8ECB5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3" name="Tijdelijke aanduiding voor voettekst 5">
            <a:extLst>
              <a:ext uri="{FF2B5EF4-FFF2-40B4-BE49-F238E27FC236}">
                <a16:creationId xmlns:a16="http://schemas.microsoft.com/office/drawing/2014/main" id="{4A157134-80EF-7FD1-7955-B04ACE770D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6">
            <a:extLst>
              <a:ext uri="{FF2B5EF4-FFF2-40B4-BE49-F238E27FC236}">
                <a16:creationId xmlns:a16="http://schemas.microsoft.com/office/drawing/2014/main" id="{A9163572-DC78-0B3B-14D3-DCA0285D39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A502C-C287-42FC-BA04-42297F6AF81F}" type="slidenum">
              <a:t>‹nr.›</a:t>
            </a:fld>
            <a:endParaRPr lang="nl-NL"/>
          </a:p>
        </p:txBody>
      </p:sp>
      <p:sp>
        <p:nvSpPr>
          <p:cNvPr id="5" name="Tijdelijke aanduiding voor afbeelding 7">
            <a:extLst>
              <a:ext uri="{FF2B5EF4-FFF2-40B4-BE49-F238E27FC236}">
                <a16:creationId xmlns:a16="http://schemas.microsoft.com/office/drawing/2014/main" id="{19A211E7-4342-28BD-DBC5-BEECE366DBB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3346" y="134599"/>
            <a:ext cx="11925303" cy="531085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6" name="Tijdelijke aanduiding voor tekst 13">
            <a:extLst>
              <a:ext uri="{FF2B5EF4-FFF2-40B4-BE49-F238E27FC236}">
                <a16:creationId xmlns:a16="http://schemas.microsoft.com/office/drawing/2014/main" id="{05FF15AD-FE07-AC9B-4EB7-214D8F270C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346" y="5620926"/>
            <a:ext cx="5489527" cy="1100553"/>
          </a:xfrm>
        </p:spPr>
        <p:txBody>
          <a:bodyPr anchorCtr="1">
            <a:noAutofit/>
          </a:bodyPr>
          <a:lstStyle>
            <a:lvl1pPr marL="0" indent="0" algn="ctr">
              <a:buNone/>
              <a:defRPr sz="4400">
                <a:solidFill>
                  <a:srgbClr val="474642"/>
                </a:solidFill>
                <a:latin typeface="Poppins ExtraBold" pitchFamily="2"/>
                <a:cs typeface="Poppins ExtraBold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7" name="Tijdelijke aanduiding voor tekst 13">
            <a:extLst>
              <a:ext uri="{FF2B5EF4-FFF2-40B4-BE49-F238E27FC236}">
                <a16:creationId xmlns:a16="http://schemas.microsoft.com/office/drawing/2014/main" id="{9613B2A5-842C-C400-D549-DEF56C4A8E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56502" y="5620926"/>
            <a:ext cx="6102147" cy="1100553"/>
          </a:xfrm>
        </p:spPr>
        <p:txBody>
          <a:bodyPr anchorCtr="1">
            <a:noAutofit/>
          </a:bodyPr>
          <a:lstStyle>
            <a:lvl1pPr marL="0" indent="0" algn="ctr">
              <a:buNone/>
              <a:defRPr>
                <a:solidFill>
                  <a:srgbClr val="474642"/>
                </a:solidFill>
                <a:latin typeface="Poppins Regular" pitchFamily="2"/>
                <a:cs typeface="Poppins Regular" pitchFamily="2"/>
              </a:defRPr>
            </a:lvl1pPr>
          </a:lstStyle>
          <a:p>
            <a:pPr lvl="0"/>
            <a:endParaRPr lang="nl-NL"/>
          </a:p>
        </p:txBody>
      </p:sp>
      <p:sp>
        <p:nvSpPr>
          <p:cNvPr id="8" name="Rechthoek 10">
            <a:extLst>
              <a:ext uri="{FF2B5EF4-FFF2-40B4-BE49-F238E27FC236}">
                <a16:creationId xmlns:a16="http://schemas.microsoft.com/office/drawing/2014/main" id="{4B815351-B59A-A7D3-B261-FCDB1BE3BBD5}"/>
              </a:ext>
            </a:extLst>
          </p:cNvPr>
          <p:cNvSpPr/>
          <p:nvPr/>
        </p:nvSpPr>
        <p:spPr>
          <a:xfrm>
            <a:off x="5183550" y="4264834"/>
            <a:ext cx="1778590" cy="11806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pic>
        <p:nvPicPr>
          <p:cNvPr id="9" name="Afbeelding 11">
            <a:extLst>
              <a:ext uri="{FF2B5EF4-FFF2-40B4-BE49-F238E27FC236}">
                <a16:creationId xmlns:a16="http://schemas.microsoft.com/office/drawing/2014/main" id="{21DFE2CB-D031-9985-9696-E00076334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083" y="4490654"/>
            <a:ext cx="1221830" cy="77284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8EECC3A-F95A-A5B4-BDA7-4898F3B8C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5929582" y="5873785"/>
            <a:ext cx="45720" cy="59483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48063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dia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>
            <a:extLst>
              <a:ext uri="{FF2B5EF4-FFF2-40B4-BE49-F238E27FC236}">
                <a16:creationId xmlns:a16="http://schemas.microsoft.com/office/drawing/2014/main" id="{65674844-E9F8-AC42-442E-D69C77F72E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EA86FD8-8D50-446A-B20F-86DA83187837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3" name="Tijdelijke aanduiding voor voettekst 4">
            <a:extLst>
              <a:ext uri="{FF2B5EF4-FFF2-40B4-BE49-F238E27FC236}">
                <a16:creationId xmlns:a16="http://schemas.microsoft.com/office/drawing/2014/main" id="{5EB76DA0-01D5-FDC9-1A64-7621E3E6865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  <p:sp>
        <p:nvSpPr>
          <p:cNvPr id="4" name="Tijdelijke aanduiding voor dianummer 5">
            <a:extLst>
              <a:ext uri="{FF2B5EF4-FFF2-40B4-BE49-F238E27FC236}">
                <a16:creationId xmlns:a16="http://schemas.microsoft.com/office/drawing/2014/main" id="{2206A192-F470-5AAB-A4D1-8D3EDE04E3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C0B378-9FF1-4E08-A831-3476C7C68B19}" type="slidenum">
              <a:t>‹nr.›</a:t>
            </a:fld>
            <a:endParaRPr lang="nl-NL"/>
          </a:p>
        </p:txBody>
      </p:sp>
      <p:sp>
        <p:nvSpPr>
          <p:cNvPr id="5" name="Rechthoek 12">
            <a:extLst>
              <a:ext uri="{FF2B5EF4-FFF2-40B4-BE49-F238E27FC236}">
                <a16:creationId xmlns:a16="http://schemas.microsoft.com/office/drawing/2014/main" id="{E0A538F4-A530-3522-1D92-F4074DFF867D}"/>
              </a:ext>
            </a:extLst>
          </p:cNvPr>
          <p:cNvSpPr/>
          <p:nvPr/>
        </p:nvSpPr>
        <p:spPr>
          <a:xfrm>
            <a:off x="4972050" y="0"/>
            <a:ext cx="2209803" cy="1466853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FFFFFF"/>
              </a:solidFill>
              <a:uFillTx/>
              <a:latin typeface="Poppins Regular"/>
            </a:endParaRPr>
          </a:p>
        </p:txBody>
      </p:sp>
      <p:sp>
        <p:nvSpPr>
          <p:cNvPr id="6" name="Tijdelijke aanduiding voor media 2">
            <a:extLst>
              <a:ext uri="{FF2B5EF4-FFF2-40B4-BE49-F238E27FC236}">
                <a16:creationId xmlns:a16="http://schemas.microsoft.com/office/drawing/2014/main" id="{A7DECB61-6913-D357-1FCF-8A83EB62110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39702" y="122831"/>
            <a:ext cx="11918947" cy="659864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05416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63AE33-A5DE-20F1-516B-682AE2201A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8AC4AE-6E07-037E-C64F-F8DFE3EE73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62F5D0-831B-BCCA-74D3-79C9F67D5F9B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939393"/>
                </a:solidFill>
                <a:uFillTx/>
                <a:latin typeface="Poppins Regular"/>
              </a:defRPr>
            </a:lvl1pPr>
          </a:lstStyle>
          <a:p>
            <a:pPr lvl="0"/>
            <a:fld id="{5BA4CFA2-81AF-4549-B25A-343475498433}" type="datetime1">
              <a:rPr lang="nl-NL"/>
              <a:pPr lvl="0"/>
              <a:t>18-11-2025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790B52-701C-15DB-30B4-80752ADE821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939393"/>
                </a:solidFill>
                <a:uFillTx/>
                <a:latin typeface="Poppins Regular"/>
              </a:defRPr>
            </a:lvl1pPr>
          </a:lstStyle>
          <a:p>
            <a:pPr lvl="0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DD7E52-D483-4757-61F8-A34B32E0BF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l-NL" sz="1200" b="0" i="0" u="none" strike="noStrike" kern="1200" cap="none" spc="0" baseline="0">
                <a:solidFill>
                  <a:srgbClr val="939393"/>
                </a:solidFill>
                <a:uFillTx/>
                <a:latin typeface="Poppins Regular"/>
              </a:defRPr>
            </a:lvl1pPr>
          </a:lstStyle>
          <a:p>
            <a:pPr lvl="0"/>
            <a:fld id="{B844AD1F-5EEC-4B83-A879-E5C667C12B81}" type="slidenum"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nl-NL" sz="4400" b="0" i="0" u="none" strike="noStrike" kern="1200" cap="none" spc="0" baseline="0">
          <a:solidFill>
            <a:srgbClr val="424242"/>
          </a:solidFill>
          <a:uFillTx/>
          <a:latin typeface="Poppins ExtraBold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nl-NL" sz="2800" b="0" i="0" u="none" strike="noStrike" kern="1200" cap="none" spc="0" baseline="0">
          <a:solidFill>
            <a:srgbClr val="424242"/>
          </a:solidFill>
          <a:uFillTx/>
          <a:latin typeface="Poppins Regular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400" b="0" i="0" u="none" strike="noStrike" kern="1200" cap="none" spc="0" baseline="0">
          <a:solidFill>
            <a:srgbClr val="424242"/>
          </a:solidFill>
          <a:uFillTx/>
          <a:latin typeface="Poppins Regular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2000" b="0" i="0" u="none" strike="noStrike" kern="1200" cap="none" spc="0" baseline="0">
          <a:solidFill>
            <a:srgbClr val="424242"/>
          </a:solidFill>
          <a:uFillTx/>
          <a:latin typeface="Poppins Regular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424242"/>
          </a:solidFill>
          <a:uFillTx/>
          <a:latin typeface="Poppins Regular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nl-NL" sz="1800" b="0" i="0" u="none" strike="noStrike" kern="1200" cap="none" spc="0" baseline="0">
          <a:solidFill>
            <a:srgbClr val="424242"/>
          </a:solidFill>
          <a:uFillTx/>
          <a:latin typeface="Poppins Regular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BckCP2wOfG8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9F2C8897-BD3C-B0CC-935A-87D1B04F503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32454" y="5731093"/>
            <a:ext cx="9527097" cy="664750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nl-NL">
                <a:solidFill>
                  <a:srgbClr val="474642"/>
                </a:solidFill>
                <a:latin typeface="Poppins ExtraBold" pitchFamily="2"/>
                <a:cs typeface="Poppins ExtraBold" pitchFamily="2"/>
              </a:rPr>
              <a:t>Geef een veilige plek aan kinderen in DR Congo</a:t>
            </a:r>
            <a:endParaRPr lang="en-US">
              <a:solidFill>
                <a:srgbClr val="474642"/>
              </a:solidFill>
              <a:latin typeface="Poppins ExtraBold" pitchFamily="2"/>
              <a:cs typeface="Poppins ExtraBold" pitchFamily="2"/>
            </a:endParaRP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9A992025-442A-1ADE-4A28-D6635C5DBC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076827" y="6285667"/>
            <a:ext cx="6000247" cy="425863"/>
          </a:xfrm>
        </p:spPr>
        <p:txBody>
          <a:bodyPr anchorCtr="1"/>
          <a:lstStyle/>
          <a:p>
            <a:pPr marL="0" lvl="0" indent="0" algn="ctr">
              <a:buNone/>
            </a:pPr>
            <a:r>
              <a:rPr lang="nl-NL" sz="2000">
                <a:solidFill>
                  <a:srgbClr val="474642"/>
                </a:solidFill>
                <a:latin typeface="Poppins Regular" pitchFamily="2"/>
                <a:cs typeface="Poppins Regular" pitchFamily="2"/>
              </a:rPr>
              <a:t>Collecte voor het Red een Kind Noodfonds</a:t>
            </a:r>
          </a:p>
        </p:txBody>
      </p:sp>
      <p:pic>
        <p:nvPicPr>
          <p:cNvPr id="4" name="Tijdelijke aanduiding voor afbeelding 1" descr="Afbeelding met kleding, buitenshuis, persoon, gras&#10;&#10;Door AI gegenereerde inhoud is mogelijk onjuist.">
            <a:extLst>
              <a:ext uri="{FF2B5EF4-FFF2-40B4-BE49-F238E27FC236}">
                <a16:creationId xmlns:a16="http://schemas.microsoft.com/office/drawing/2014/main" id="{FAA18D39-05BD-D01C-92A3-AE4FB51E01C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9"/>
          <a:stretch>
            <a:fillRect/>
          </a:stretch>
        </p:blipFill>
        <p:spPr>
          <a:xfrm>
            <a:off x="133346" y="134599"/>
            <a:ext cx="11916131" cy="531299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91397216-9F93-CB49-19B9-35B2D1C628C6}"/>
              </a:ext>
            </a:extLst>
          </p:cNvPr>
          <p:cNvSpPr txBox="1"/>
          <p:nvPr/>
        </p:nvSpPr>
        <p:spPr>
          <a:xfrm>
            <a:off x="3047996" y="3429000"/>
            <a:ext cx="6096003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Calibri"/>
              <a:cs typeface="Calibri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l-NL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4" name="Onlinemedia 3" title="Geef kinderen een veilige plek in DR Congo">
            <a:hlinkClick r:id="" action="ppaction://media"/>
            <a:extLst>
              <a:ext uri="{FF2B5EF4-FFF2-40B4-BE49-F238E27FC236}">
                <a16:creationId xmlns:a16="http://schemas.microsoft.com/office/drawing/2014/main" id="{C73B1673-F92E-6165-AEDE-6D9F3C165E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203CAADF-DF72-3E0B-7A93-588F3183CC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63826" y="1212192"/>
            <a:ext cx="5835719" cy="998543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4400">
                <a:solidFill>
                  <a:srgbClr val="474642"/>
                </a:solidFill>
                <a:latin typeface="Poppins ExtraBold" pitchFamily="2"/>
                <a:cs typeface="Poppins ExtraBold" pitchFamily="2"/>
              </a:rPr>
              <a:t>‘s Nachts angst, overdag gevaar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F220A9F7-BADD-ABB4-1717-D1DBA278F4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25957" y="3534466"/>
            <a:ext cx="5302971" cy="2864568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2400">
                <a:solidFill>
                  <a:srgbClr val="474642"/>
                </a:solidFill>
                <a:cs typeface="Poppins Regular"/>
              </a:rPr>
              <a:t>Voor </a:t>
            </a:r>
            <a:r>
              <a:rPr lang="nl-NL" sz="2400" b="1">
                <a:solidFill>
                  <a:srgbClr val="EE7402"/>
                </a:solidFill>
                <a:cs typeface="Poppins Regular"/>
              </a:rPr>
              <a:t>Daudi</a:t>
            </a:r>
            <a:r>
              <a:rPr lang="nl-NL" sz="2400">
                <a:solidFill>
                  <a:srgbClr val="474642"/>
                </a:solidFill>
                <a:cs typeface="Poppins Regular"/>
              </a:rPr>
              <a:t> (12) uit DR Congo is oorlog de dagelijkse realiteit. </a:t>
            </a:r>
            <a:endParaRPr lang="nl-NL">
              <a:solidFill>
                <a:srgbClr val="474642"/>
              </a:solidFill>
              <a:latin typeface="Poppins Regular" pitchFamily="2"/>
              <a:cs typeface="Poppins Regular" pitchFamily="2"/>
            </a:endParaRPr>
          </a:p>
          <a:p>
            <a:pPr marL="0" lvl="0" indent="0" algn="ctr">
              <a:buNone/>
            </a:pPr>
            <a:r>
              <a:rPr lang="nl-NL" sz="2400">
                <a:solidFill>
                  <a:srgbClr val="474642"/>
                </a:solidFill>
                <a:cs typeface="Poppins Regular"/>
              </a:rPr>
              <a:t>Hij vluchtte voor kogels, zag doden langs de weg en moest met zijn familie zien te overleven in een vluchtelingenkamp. </a:t>
            </a:r>
            <a:endParaRPr lang="nl-NL">
              <a:solidFill>
                <a:srgbClr val="474642"/>
              </a:solidFill>
              <a:latin typeface="Poppins Regular" pitchFamily="2"/>
              <a:cs typeface="Poppins Regular" pitchFamily="2"/>
            </a:endParaRPr>
          </a:p>
        </p:txBody>
      </p:sp>
      <p:pic>
        <p:nvPicPr>
          <p:cNvPr id="4" name="Picture 4" descr="Afbeelding met persoon, buitenshuis, schoeisel, voetbal&#10;&#10;Door AI gegenereerde inhoud is mogelijk onjuist.">
            <a:extLst>
              <a:ext uri="{FF2B5EF4-FFF2-40B4-BE49-F238E27FC236}">
                <a16:creationId xmlns:a16="http://schemas.microsoft.com/office/drawing/2014/main" id="{781131C7-F483-CA97-40CA-C892C84E1F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8896" y="258820"/>
            <a:ext cx="4680667" cy="63373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7F1B325C-0C7F-DBFA-AAF1-538CF4B7F7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63826" y="1712360"/>
            <a:ext cx="5835719" cy="998543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4400">
                <a:solidFill>
                  <a:srgbClr val="474642"/>
                </a:solidFill>
                <a:latin typeface="Poppins ExtraBold" pitchFamily="2"/>
                <a:cs typeface="Poppins ExtraBold" pitchFamily="2"/>
              </a:rPr>
              <a:t>Toch is er hoop</a:t>
            </a:r>
          </a:p>
        </p:txBody>
      </p:sp>
      <p:sp>
        <p:nvSpPr>
          <p:cNvPr id="3" name="Tijdelijke aanduiding voor tekst 3">
            <a:extLst>
              <a:ext uri="{FF2B5EF4-FFF2-40B4-BE49-F238E27FC236}">
                <a16:creationId xmlns:a16="http://schemas.microsoft.com/office/drawing/2014/main" id="{3BECA5AF-963B-FE42-BF71-242F39906C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73560" y="3663113"/>
            <a:ext cx="5302971" cy="2864568"/>
          </a:xfrm>
        </p:spPr>
        <p:txBody>
          <a:bodyPr anchorCtr="1"/>
          <a:lstStyle/>
          <a:p>
            <a:pPr marL="0" lvl="0" indent="0" algn="ctr">
              <a:lnSpc>
                <a:spcPct val="100000"/>
              </a:lnSpc>
              <a:buNone/>
            </a:pPr>
            <a:r>
              <a:rPr lang="nl-NL" sz="2400">
                <a:solidFill>
                  <a:srgbClr val="474642"/>
                </a:solidFill>
                <a:cs typeface="Poppins Regular"/>
              </a:rPr>
              <a:t>In het dorp van Daudi is een </a:t>
            </a:r>
            <a:r>
              <a:rPr lang="nl-NL" sz="2400" b="1">
                <a:solidFill>
                  <a:srgbClr val="EE7402"/>
                </a:solidFill>
                <a:cs typeface="Poppins Regular"/>
              </a:rPr>
              <a:t>veilige plek van Red een Kind</a:t>
            </a:r>
            <a:r>
              <a:rPr lang="nl-NL" sz="2400">
                <a:solidFill>
                  <a:srgbClr val="EE7402"/>
                </a:solidFill>
                <a:cs typeface="Poppins Regular"/>
              </a:rPr>
              <a:t>.</a:t>
            </a:r>
            <a:endParaRPr lang="nl-NL">
              <a:solidFill>
                <a:srgbClr val="EE7402"/>
              </a:solidFill>
              <a:latin typeface="Poppins Regular" pitchFamily="2"/>
              <a:cs typeface="Poppins Regular" pitchFamily="2"/>
            </a:endParaRPr>
          </a:p>
          <a:p>
            <a:pPr marL="0" lvl="0" indent="0" algn="ctr">
              <a:lnSpc>
                <a:spcPct val="100000"/>
              </a:lnSpc>
              <a:buNone/>
            </a:pPr>
            <a:r>
              <a:rPr lang="nl-NL" sz="2400">
                <a:solidFill>
                  <a:srgbClr val="474642"/>
                </a:solidFill>
                <a:cs typeface="Poppins Regular"/>
              </a:rPr>
              <a:t> Daar voetbalt hij met vrienden en kan hij eindelijk weer kind zijn. </a:t>
            </a:r>
            <a:endParaRPr lang="nl-NL">
              <a:solidFill>
                <a:srgbClr val="474642"/>
              </a:solidFill>
              <a:latin typeface="Poppins Regular" pitchFamily="2"/>
              <a:cs typeface="Poppins Regular" pitchFamily="2"/>
            </a:endParaRPr>
          </a:p>
        </p:txBody>
      </p:sp>
      <p:pic>
        <p:nvPicPr>
          <p:cNvPr id="4" name="Picture 4" descr="Afbeelding met buitenshuis, persoon, Menselijk gezicht, kleding&#10;&#10;Door AI gegenereerde inhoud is mogelijk onjuist.">
            <a:extLst>
              <a:ext uri="{FF2B5EF4-FFF2-40B4-BE49-F238E27FC236}">
                <a16:creationId xmlns:a16="http://schemas.microsoft.com/office/drawing/2014/main" id="{436AAC70-DB6D-54E9-2E92-B773714C24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61"/>
          <a:stretch>
            <a:fillRect/>
          </a:stretch>
        </p:blipFill>
        <p:spPr>
          <a:xfrm>
            <a:off x="161355" y="194556"/>
            <a:ext cx="4660971" cy="647686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2">
            <a:extLst>
              <a:ext uri="{FF2B5EF4-FFF2-40B4-BE49-F238E27FC236}">
                <a16:creationId xmlns:a16="http://schemas.microsoft.com/office/drawing/2014/main" id="{829E4130-3910-3AD8-433A-F8FA7845F5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340370" y="1217560"/>
            <a:ext cx="6953984" cy="998543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4400">
                <a:solidFill>
                  <a:srgbClr val="474642"/>
                </a:solidFill>
                <a:latin typeface="Poppins ExtraBold"/>
                <a:cs typeface="Poppins ExtraBold"/>
              </a:rPr>
              <a:t>Wat is een </a:t>
            </a:r>
            <a:endParaRPr lang="nl-NL" sz="4400">
              <a:solidFill>
                <a:srgbClr val="474642"/>
              </a:solidFill>
              <a:latin typeface="Poppins ExtraBold" pitchFamily="2"/>
              <a:cs typeface="Poppins ExtraBold" pitchFamily="2"/>
            </a:endParaRPr>
          </a:p>
          <a:p>
            <a:pPr marL="0" lvl="0" indent="0" algn="ctr">
              <a:buNone/>
            </a:pPr>
            <a:r>
              <a:rPr lang="nl-NL" sz="4400">
                <a:solidFill>
                  <a:srgbClr val="474642"/>
                </a:solidFill>
                <a:latin typeface="Poppins ExtraBold"/>
                <a:cs typeface="Poppins ExtraBold"/>
              </a:rPr>
              <a:t>veilige plek?</a:t>
            </a:r>
            <a:endParaRPr lang="nl-NL" sz="4400">
              <a:solidFill>
                <a:srgbClr val="474642"/>
              </a:solidFill>
              <a:latin typeface="Poppins ExtraBold" pitchFamily="2"/>
              <a:cs typeface="Poppins ExtraBold" pitchFamily="2"/>
            </a:endParaRPr>
          </a:p>
        </p:txBody>
      </p:sp>
      <p:pic>
        <p:nvPicPr>
          <p:cNvPr id="3" name="Picture 2" descr="A person in a white shirt&#10;&#10;AI-generated content may be incorrect.">
            <a:extLst>
              <a:ext uri="{FF2B5EF4-FFF2-40B4-BE49-F238E27FC236}">
                <a16:creationId xmlns:a16="http://schemas.microsoft.com/office/drawing/2014/main" id="{FF032917-1258-15AC-7C74-2BDC7753CEE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135886" y="153664"/>
            <a:ext cx="4090674" cy="65272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509314C-E198-93BF-EAE7-143A5CDF7AE5}"/>
              </a:ext>
            </a:extLst>
          </p:cNvPr>
          <p:cNvSpPr/>
          <p:nvPr/>
        </p:nvSpPr>
        <p:spPr>
          <a:xfrm>
            <a:off x="6165744" y="3405810"/>
            <a:ext cx="5302971" cy="286456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l-NL" sz="2600" b="0" i="0" u="none" strike="noStrike" kern="1200" cap="none" spc="0" baseline="0">
                <a:solidFill>
                  <a:srgbClr val="424242"/>
                </a:solidFill>
                <a:uFillTx/>
                <a:latin typeface="Poppins Regular"/>
                <a:cs typeface="Poppins Regular"/>
              </a:rPr>
              <a:t>"Kinderen kunnen hier in een </a:t>
            </a:r>
            <a:r>
              <a:rPr lang="nl-NL" sz="2600" b="1" i="0" u="none" strike="noStrike" kern="1200" cap="none" spc="0" baseline="0">
                <a:solidFill>
                  <a:srgbClr val="EE7402"/>
                </a:solidFill>
                <a:uFillTx/>
                <a:latin typeface="Poppins Regular"/>
                <a:cs typeface="Poppins Regular"/>
              </a:rPr>
              <a:t>veilige</a:t>
            </a:r>
            <a:r>
              <a:rPr lang="nl-NL" sz="2600" b="1" i="0" u="none" strike="noStrike" kern="1200" cap="none" spc="0" baseline="0">
                <a:solidFill>
                  <a:srgbClr val="424242"/>
                </a:solidFill>
                <a:uFillTx/>
                <a:latin typeface="Poppins Regular"/>
                <a:cs typeface="Poppins Regular"/>
              </a:rPr>
              <a:t> </a:t>
            </a:r>
            <a:r>
              <a:rPr lang="nl-NL" sz="2600" b="0" i="0" u="none" strike="noStrike" kern="1200" cap="none" spc="0" baseline="0">
                <a:solidFill>
                  <a:srgbClr val="424242"/>
                </a:solidFill>
                <a:uFillTx/>
                <a:latin typeface="Poppins Regular"/>
                <a:cs typeface="Poppins Regular"/>
              </a:rPr>
              <a:t>en</a:t>
            </a:r>
            <a:r>
              <a:rPr lang="nl-NL" sz="2600" b="1" i="0" u="none" strike="noStrike" kern="1200" cap="none" spc="0" baseline="0">
                <a:solidFill>
                  <a:srgbClr val="EE7402"/>
                </a:solidFill>
                <a:uFillTx/>
                <a:latin typeface="Poppins Regular"/>
                <a:cs typeface="Poppins Regular"/>
              </a:rPr>
              <a:t> rustige</a:t>
            </a:r>
            <a:r>
              <a:rPr lang="nl-NL" sz="2600" b="0" i="0" u="none" strike="noStrike" kern="1200" cap="none" spc="0" baseline="0">
                <a:solidFill>
                  <a:srgbClr val="424242"/>
                </a:solidFill>
                <a:uFillTx/>
                <a:latin typeface="Poppins Regular"/>
                <a:cs typeface="Poppins Regular"/>
              </a:rPr>
              <a:t> omgeving kind zijn. Ze krijgen de zorg en aandacht die ze nodig hebben, bouwen zelfvertrouwen op en spelen en zingen samen."</a:t>
            </a:r>
            <a:endParaRPr lang="nl-NL" sz="2800" b="0" i="0" u="none" strike="noStrike" kern="1200" cap="none" spc="0" baseline="0">
              <a:solidFill>
                <a:srgbClr val="474642"/>
              </a:solidFill>
              <a:uFillTx/>
              <a:latin typeface="Poppins Regular" pitchFamily="2"/>
              <a:cs typeface="Poppins Regular" pitchFamily="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3">
            <a:extLst>
              <a:ext uri="{FF2B5EF4-FFF2-40B4-BE49-F238E27FC236}">
                <a16:creationId xmlns:a16="http://schemas.microsoft.com/office/drawing/2014/main" id="{472C6765-8F02-EDCF-C0D4-B8375ACE00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36646" y="5701796"/>
            <a:ext cx="11730087" cy="910778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2400">
                <a:cs typeface="Poppins Regular"/>
              </a:rPr>
              <a:t>Dankzij uw gift kan Red een Kind nog meer kinderen zoals Daudi </a:t>
            </a:r>
            <a:endParaRPr lang="nl-NL" sz="2400">
              <a:latin typeface="Poppins Regular" pitchFamily="2"/>
              <a:cs typeface="Poppins Regular" pitchFamily="2"/>
            </a:endParaRPr>
          </a:p>
          <a:p>
            <a:pPr marL="0" lvl="0" indent="0" algn="ctr">
              <a:buNone/>
            </a:pPr>
            <a:r>
              <a:rPr lang="nl-NL" sz="2400" b="1">
                <a:solidFill>
                  <a:srgbClr val="EE7402"/>
                </a:solidFill>
                <a:cs typeface="Poppins Regular"/>
              </a:rPr>
              <a:t>een veilige plek</a:t>
            </a:r>
            <a:r>
              <a:rPr lang="nl-NL" sz="2400">
                <a:cs typeface="Poppins Regular"/>
              </a:rPr>
              <a:t> geven. </a:t>
            </a:r>
            <a:r>
              <a:rPr lang="nl-NL" sz="2400" b="1">
                <a:cs typeface="Poppins Regular"/>
              </a:rPr>
              <a:t>Een plek waar oorlog stopt.</a:t>
            </a:r>
            <a:endParaRPr lang="nl-NL" sz="2400" b="1">
              <a:latin typeface="Poppins Regular" pitchFamily="2"/>
              <a:cs typeface="Poppins Regular" pitchFamily="2"/>
            </a:endParaRPr>
          </a:p>
        </p:txBody>
      </p:sp>
      <p:pic>
        <p:nvPicPr>
          <p:cNvPr id="3" name="Tijdelijke aanduiding voor afbeelding 1" descr="Afbeelding met kleding, persoon, buitenshuis, jongen&#10;&#10;Door AI gegenereerde inhoud is mogelijk onjuist.">
            <a:extLst>
              <a:ext uri="{FF2B5EF4-FFF2-40B4-BE49-F238E27FC236}">
                <a16:creationId xmlns:a16="http://schemas.microsoft.com/office/drawing/2014/main" id="{436776FC-2BB4-6B28-6878-61A86F0ABA68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3346" y="134599"/>
            <a:ext cx="11916131" cy="531299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9F1901F4-614A-DAE0-EC4B-2FF04F81F3A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14266" y="681109"/>
            <a:ext cx="8163461" cy="1554480"/>
          </a:xfrm>
        </p:spPr>
        <p:txBody>
          <a:bodyPr anchorCtr="1">
            <a:noAutofit/>
          </a:bodyPr>
          <a:lstStyle/>
          <a:p>
            <a:pPr marL="0" lvl="0" indent="0" algn="ctr">
              <a:buNone/>
            </a:pPr>
            <a:r>
              <a:rPr lang="nl-NL" sz="4400" b="1" dirty="0">
                <a:solidFill>
                  <a:srgbClr val="FFFFFF"/>
                </a:solidFill>
                <a:latin typeface="Poppins ExtraBold"/>
              </a:rPr>
              <a:t>Geef een veilige plek aan kinderen in DR Congo</a:t>
            </a:r>
            <a:endParaRPr lang="nl-NL" sz="4400" b="1" dirty="0">
              <a:solidFill>
                <a:srgbClr val="FFFFFF"/>
              </a:solidFill>
              <a:latin typeface="Poppins ExtraBold"/>
              <a:cs typeface="Poppins ExtraBold"/>
            </a:endParaRPr>
          </a:p>
        </p:txBody>
      </p:sp>
      <p:pic>
        <p:nvPicPr>
          <p:cNvPr id="3" name="Picture 3" descr="A qr code with a logo&#10;&#10;AI-generated content may be incorrect.">
            <a:extLst>
              <a:ext uri="{FF2B5EF4-FFF2-40B4-BE49-F238E27FC236}">
                <a16:creationId xmlns:a16="http://schemas.microsoft.com/office/drawing/2014/main" id="{F3DD300F-5B75-C823-EC77-AAEA8A88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212" y="2335889"/>
            <a:ext cx="2993571" cy="291193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2443</TotalTime>
  <Words>162</Words>
  <Application>Microsoft Office PowerPoint</Application>
  <PresentationFormat>Breedbeeld</PresentationFormat>
  <Paragraphs>14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Poppins ExtraBold</vt:lpstr>
      <vt:lpstr>Poppins Regular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Jasper D</dc:creator>
  <cp:lastModifiedBy>Iris van der Ziel</cp:lastModifiedBy>
  <cp:revision>376</cp:revision>
  <dcterms:created xsi:type="dcterms:W3CDTF">2019-04-03T14:21:49Z</dcterms:created>
  <dcterms:modified xsi:type="dcterms:W3CDTF">2025-11-18T08:43:13Z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0x0101006403E3199A8CF24BBA47A56CD47D2B8B</vt:lpwstr>
  </property>
  <property fmtid="{D5CDD505-2E9C-101B-9397-08002B2CF9AE}" pid="3" name="MediaServiceImageTags">
    <vt:lpwstr/>
  </property>
</Properties>
</file>