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79" r:id="rId5"/>
    <p:sldId id="267" r:id="rId6"/>
    <p:sldId id="269" r:id="rId7"/>
    <p:sldId id="281" r:id="rId8"/>
    <p:sldId id="275" r:id="rId9"/>
  </p:sldIdLst>
  <p:sldSz cx="12192000" cy="6858000"/>
  <p:notesSz cx="6858000" cy="9144000"/>
  <p:embeddedFontLst>
    <p:embeddedFont>
      <p:font typeface="Poppins ExtraBold" panose="00000900000000000000" pitchFamily="2" charset="0"/>
      <p:bold r:id="rId11"/>
      <p:italic r:id="rId12"/>
      <p:boldItalic r:id="rId13"/>
    </p:embeddedFont>
    <p:embeddedFont>
      <p:font typeface="Poppins Regular" panose="00000500000000000000" charset="0"/>
      <p:regular r:id="rId14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642"/>
    <a:srgbClr val="EE7402"/>
    <a:srgbClr val="BAD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5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D64E4-1709-CE4F-AFFA-2F0FDE783B7A}" type="datetimeFigureOut">
              <a:rPr lang="nl-NL" smtClean="0"/>
              <a:t>24-7-2025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B37D3-6FB3-E747-8927-F4C0E1E8F7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87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24-7-2025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BF5BA884-A9E9-43D1-98B8-4D13E971F9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4601"/>
            <a:ext cx="11925300" cy="5310855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09258 w 11925300"/>
              <a:gd name="connsiteY6" fmla="*/ 5758739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5758739"/>
              <a:gd name="connsiteX1" fmla="*/ 4835553 w 11925300"/>
              <a:gd name="connsiteY1" fmla="*/ 0 h 5758739"/>
              <a:gd name="connsiteX2" fmla="*/ 4830749 w 11925300"/>
              <a:gd name="connsiteY2" fmla="*/ 1341451 h 5758739"/>
              <a:gd name="connsiteX3" fmla="*/ 7043696 w 11925300"/>
              <a:gd name="connsiteY3" fmla="*/ 1338304 h 5758739"/>
              <a:gd name="connsiteX4" fmla="*/ 7046843 w 11925300"/>
              <a:gd name="connsiteY4" fmla="*/ 12755 h 5758739"/>
              <a:gd name="connsiteX5" fmla="*/ 11925300 w 11925300"/>
              <a:gd name="connsiteY5" fmla="*/ 7978 h 5758739"/>
              <a:gd name="connsiteX6" fmla="*/ 11909258 w 11925300"/>
              <a:gd name="connsiteY6" fmla="*/ 5758739 h 5758739"/>
              <a:gd name="connsiteX7" fmla="*/ 0 w 11925300"/>
              <a:gd name="connsiteY7" fmla="*/ 5726655 h 5758739"/>
              <a:gd name="connsiteX8" fmla="*/ 0 w 11925300"/>
              <a:gd name="connsiteY8" fmla="*/ 7978 h 5758739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758739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309560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309560"/>
              <a:gd name="connsiteX1" fmla="*/ 4835553 w 11925300"/>
              <a:gd name="connsiteY1" fmla="*/ 0 h 5309560"/>
              <a:gd name="connsiteX2" fmla="*/ 4830749 w 11925300"/>
              <a:gd name="connsiteY2" fmla="*/ 1341451 h 5309560"/>
              <a:gd name="connsiteX3" fmla="*/ 7043696 w 11925300"/>
              <a:gd name="connsiteY3" fmla="*/ 1338304 h 5309560"/>
              <a:gd name="connsiteX4" fmla="*/ 7046843 w 11925300"/>
              <a:gd name="connsiteY4" fmla="*/ 12755 h 5309560"/>
              <a:gd name="connsiteX5" fmla="*/ 11925300 w 11925300"/>
              <a:gd name="connsiteY5" fmla="*/ 7978 h 5309560"/>
              <a:gd name="connsiteX6" fmla="*/ 11909258 w 11925300"/>
              <a:gd name="connsiteY6" fmla="*/ 5309560 h 5309560"/>
              <a:gd name="connsiteX7" fmla="*/ 0 w 11925300"/>
              <a:gd name="connsiteY7" fmla="*/ 5293519 h 5309560"/>
              <a:gd name="connsiteX8" fmla="*/ 0 w 11925300"/>
              <a:gd name="connsiteY8" fmla="*/ 7978 h 5309560"/>
              <a:gd name="connsiteX0" fmla="*/ 0 w 11925300"/>
              <a:gd name="connsiteY0" fmla="*/ 7978 h 5309562"/>
              <a:gd name="connsiteX1" fmla="*/ 4835553 w 11925300"/>
              <a:gd name="connsiteY1" fmla="*/ 0 h 5309562"/>
              <a:gd name="connsiteX2" fmla="*/ 4830749 w 11925300"/>
              <a:gd name="connsiteY2" fmla="*/ 1341451 h 5309562"/>
              <a:gd name="connsiteX3" fmla="*/ 7043696 w 11925300"/>
              <a:gd name="connsiteY3" fmla="*/ 1338304 h 5309562"/>
              <a:gd name="connsiteX4" fmla="*/ 7046843 w 11925300"/>
              <a:gd name="connsiteY4" fmla="*/ 12755 h 5309562"/>
              <a:gd name="connsiteX5" fmla="*/ 11925300 w 11925300"/>
              <a:gd name="connsiteY5" fmla="*/ 7978 h 5309562"/>
              <a:gd name="connsiteX6" fmla="*/ 11909258 w 11925300"/>
              <a:gd name="connsiteY6" fmla="*/ 5309560 h 5309562"/>
              <a:gd name="connsiteX7" fmla="*/ 0 w 11925300"/>
              <a:gd name="connsiteY7" fmla="*/ 5309562 h 5309562"/>
              <a:gd name="connsiteX8" fmla="*/ 0 w 11925300"/>
              <a:gd name="connsiteY8" fmla="*/ 7978 h 5309562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4830749 w 11925300"/>
              <a:gd name="connsiteY2" fmla="*/ 1335396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5080095 w 11925300"/>
              <a:gd name="connsiteY7" fmla="*/ 5297208 h 5303507"/>
              <a:gd name="connsiteX8" fmla="*/ 0 w 11925300"/>
              <a:gd name="connsiteY8" fmla="*/ 5303507 h 5303507"/>
              <a:gd name="connsiteX9" fmla="*/ 0 w 11925300"/>
              <a:gd name="connsiteY9" fmla="*/ 1923 h 5303507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5516823 w 11925300"/>
              <a:gd name="connsiteY7" fmla="*/ 5310856 h 5310856"/>
              <a:gd name="connsiteX8" fmla="*/ 5080095 w 11925300"/>
              <a:gd name="connsiteY8" fmla="*/ 5297208 h 5310856"/>
              <a:gd name="connsiteX9" fmla="*/ 0 w 11925300"/>
              <a:gd name="connsiteY9" fmla="*/ 5303507 h 5310856"/>
              <a:gd name="connsiteX10" fmla="*/ 0 w 11925300"/>
              <a:gd name="connsiteY10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5516823 w 11925300"/>
              <a:gd name="connsiteY8" fmla="*/ 5310856 h 5310856"/>
              <a:gd name="connsiteX9" fmla="*/ 5080095 w 11925300"/>
              <a:gd name="connsiteY9" fmla="*/ 5297208 h 5310856"/>
              <a:gd name="connsiteX10" fmla="*/ 0 w 11925300"/>
              <a:gd name="connsiteY10" fmla="*/ 5303507 h 5310856"/>
              <a:gd name="connsiteX11" fmla="*/ 0 w 11925300"/>
              <a:gd name="connsiteY11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6171916 w 11925300"/>
              <a:gd name="connsiteY8" fmla="*/ 5310855 h 5310856"/>
              <a:gd name="connsiteX9" fmla="*/ 5516823 w 11925300"/>
              <a:gd name="connsiteY9" fmla="*/ 5310856 h 5310856"/>
              <a:gd name="connsiteX10" fmla="*/ 5080095 w 11925300"/>
              <a:gd name="connsiteY10" fmla="*/ 5297208 h 5310856"/>
              <a:gd name="connsiteX11" fmla="*/ 0 w 11925300"/>
              <a:gd name="connsiteY11" fmla="*/ 5303507 h 5310856"/>
              <a:gd name="connsiteX12" fmla="*/ 0 w 11925300"/>
              <a:gd name="connsiteY12" fmla="*/ 1923 h 5310856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171916 w 11925300"/>
              <a:gd name="connsiteY8" fmla="*/ 531085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813361 w 11925300"/>
              <a:gd name="connsiteY8" fmla="*/ 415079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50795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64443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799711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799713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52799 w 11925300"/>
              <a:gd name="connsiteY9" fmla="*/ 4157620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51951 w 11925300"/>
              <a:gd name="connsiteY9" fmla="*/ 4131172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1749 w 11925300"/>
              <a:gd name="connsiteY2" fmla="*/ 1047635 h 5310855"/>
              <a:gd name="connsiteX3" fmla="*/ 6834896 w 11925300"/>
              <a:gd name="connsiteY3" fmla="*/ 6700 h 5310855"/>
              <a:gd name="connsiteX4" fmla="*/ 11925300 w 11925300"/>
              <a:gd name="connsiteY4" fmla="*/ 1923 h 5310855"/>
              <a:gd name="connsiteX5" fmla="*/ 11909258 w 11925300"/>
              <a:gd name="connsiteY5" fmla="*/ 5303505 h 5310855"/>
              <a:gd name="connsiteX6" fmla="*/ 6827006 w 11925300"/>
              <a:gd name="connsiteY6" fmla="*/ 5310855 h 5310855"/>
              <a:gd name="connsiteX7" fmla="*/ 6820186 w 11925300"/>
              <a:gd name="connsiteY7" fmla="*/ 4137147 h 5310855"/>
              <a:gd name="connsiteX8" fmla="*/ 5051951 w 11925300"/>
              <a:gd name="connsiteY8" fmla="*/ 4131172 h 5310855"/>
              <a:gd name="connsiteX9" fmla="*/ 5060751 w 11925300"/>
              <a:gd name="connsiteY9" fmla="*/ 5305159 h 5310855"/>
              <a:gd name="connsiteX10" fmla="*/ 0 w 11925300"/>
              <a:gd name="connsiteY10" fmla="*/ 5303507 h 5310855"/>
              <a:gd name="connsiteX11" fmla="*/ 0 w 11925300"/>
              <a:gd name="connsiteY11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4896 w 11925300"/>
              <a:gd name="connsiteY2" fmla="*/ 6700 h 5310855"/>
              <a:gd name="connsiteX3" fmla="*/ 11925300 w 11925300"/>
              <a:gd name="connsiteY3" fmla="*/ 1923 h 5310855"/>
              <a:gd name="connsiteX4" fmla="*/ 11909258 w 11925300"/>
              <a:gd name="connsiteY4" fmla="*/ 5303505 h 5310855"/>
              <a:gd name="connsiteX5" fmla="*/ 6827006 w 11925300"/>
              <a:gd name="connsiteY5" fmla="*/ 5310855 h 5310855"/>
              <a:gd name="connsiteX6" fmla="*/ 6820186 w 11925300"/>
              <a:gd name="connsiteY6" fmla="*/ 4137147 h 5310855"/>
              <a:gd name="connsiteX7" fmla="*/ 5051951 w 11925300"/>
              <a:gd name="connsiteY7" fmla="*/ 4131172 h 5310855"/>
              <a:gd name="connsiteX8" fmla="*/ 5060751 w 11925300"/>
              <a:gd name="connsiteY8" fmla="*/ 5305159 h 5310855"/>
              <a:gd name="connsiteX9" fmla="*/ 0 w 11925300"/>
              <a:gd name="connsiteY9" fmla="*/ 5303507 h 5310855"/>
              <a:gd name="connsiteX10" fmla="*/ 0 w 11925300"/>
              <a:gd name="connsiteY10" fmla="*/ 1923 h 53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5310855">
                <a:moveTo>
                  <a:pt x="0" y="1923"/>
                </a:moveTo>
                <a:lnTo>
                  <a:pt x="5047500" y="0"/>
                </a:lnTo>
                <a:lnTo>
                  <a:pt x="6834896" y="6700"/>
                </a:lnTo>
                <a:lnTo>
                  <a:pt x="11925300" y="1923"/>
                </a:lnTo>
                <a:cubicBezTo>
                  <a:pt x="11919953" y="1918843"/>
                  <a:pt x="11914605" y="3386585"/>
                  <a:pt x="11909258" y="5303505"/>
                </a:cubicBezTo>
                <a:lnTo>
                  <a:pt x="6827006" y="5310855"/>
                </a:lnTo>
                <a:cubicBezTo>
                  <a:pt x="6827007" y="4928718"/>
                  <a:pt x="6820185" y="4519284"/>
                  <a:pt x="6820186" y="4137147"/>
                </a:cubicBezTo>
                <a:lnTo>
                  <a:pt x="5051951" y="4131172"/>
                </a:lnTo>
                <a:cubicBezTo>
                  <a:pt x="5054226" y="4517859"/>
                  <a:pt x="5058476" y="4918472"/>
                  <a:pt x="5060751" y="5305159"/>
                </a:cubicBezTo>
                <a:lnTo>
                  <a:pt x="0" y="5303507"/>
                </a:lnTo>
                <a:lnTo>
                  <a:pt x="0" y="1923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65856D8-C802-4891-9AA9-114589917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2452" y="5620923"/>
            <a:ext cx="9527093" cy="664746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AE39A6B-C0A1-4C87-9D2C-12593AEC5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76824" y="6285669"/>
            <a:ext cx="6000249" cy="425867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74642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800D199-2A02-4E4A-88F4-890A014067D4}"/>
              </a:ext>
            </a:extLst>
          </p:cNvPr>
          <p:cNvSpPr/>
          <p:nvPr userDrawn="1"/>
        </p:nvSpPr>
        <p:spPr>
          <a:xfrm>
            <a:off x="5183553" y="4264838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96DBF03-34B4-854A-BA6D-0B23A5677D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4490655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0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dia - Webs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24-7-2025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5B1A80-2F45-4860-B8D8-E6287F0FD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8563" y="2952207"/>
            <a:ext cx="7302500" cy="476794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474642"/>
                </a:solidFill>
              </a:defRPr>
            </a:lvl1pPr>
          </a:lstStyle>
          <a:p>
            <a:pPr lvl="0"/>
            <a:r>
              <a:rPr lang="nl-NL" dirty="0"/>
              <a:t>Website URL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E5B026D-6850-442B-97CD-EF05D9DB1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2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dia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0511DB94-5927-3446-AE66-FEF27DBBE3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7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24-7-2025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5B1A80-2F45-4860-B8D8-E6287F0FD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8563" y="2560320"/>
            <a:ext cx="7302500" cy="1554479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Quote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D2DD3E8-1617-442B-9188-FF87DE748EB6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C4D671B-9B4E-48D6-88D5-884611A9C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8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24-7-2025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4E34384-E31B-48C3-AB05-7DAB86E4C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0892"/>
            <a:ext cx="10515600" cy="50515"/>
          </a:xfrm>
          <a:prstGeom prst="rect">
            <a:avLst/>
          </a:prstGeom>
        </p:spPr>
      </p:pic>
      <p:sp>
        <p:nvSpPr>
          <p:cNvPr id="10" name="Tijdelijke aanduiding voor tabel 9">
            <a:extLst>
              <a:ext uri="{FF2B5EF4-FFF2-40B4-BE49-F238E27FC236}">
                <a16:creationId xmlns:a16="http://schemas.microsoft.com/office/drawing/2014/main" id="{541215C9-24DB-4EC7-9930-7058E19BDB4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2019301"/>
            <a:ext cx="10515600" cy="343246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3B67C97-4BEA-4530-97DA-3A1A26C6A7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07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dia -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24-7-2025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A89338C-074A-4503-85AB-CFFE2BFCCBB7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6B4348F-0274-45DD-8C2E-E1AC0A8601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  <p:sp>
        <p:nvSpPr>
          <p:cNvPr id="12" name="Tijdelijke aanduiding voor afbeelding 7">
            <a:extLst>
              <a:ext uri="{FF2B5EF4-FFF2-40B4-BE49-F238E27FC236}">
                <a16:creationId xmlns:a16="http://schemas.microsoft.com/office/drawing/2014/main" id="{25192208-6923-401F-9FBA-2DA0267007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6524"/>
            <a:ext cx="11925300" cy="6584998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4830749 w 11925300"/>
              <a:gd name="connsiteY2" fmla="*/ 133510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309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052799 w 11925300"/>
              <a:gd name="connsiteY7" fmla="*/ 6586626 h 6586626"/>
              <a:gd name="connsiteX8" fmla="*/ 0 w 11925300"/>
              <a:gd name="connsiteY8" fmla="*/ 6586578 h 6586626"/>
              <a:gd name="connsiteX9" fmla="*/ 0 w 11925300"/>
              <a:gd name="connsiteY9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598710 w 11925300"/>
              <a:gd name="connsiteY7" fmla="*/ 6586626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547229 w 11925300"/>
              <a:gd name="connsiteY7" fmla="*/ 6586626 h 6586626"/>
              <a:gd name="connsiteX8" fmla="*/ 5598710 w 11925300"/>
              <a:gd name="connsiteY8" fmla="*/ 6586626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547229 w 11925300"/>
              <a:gd name="connsiteY8" fmla="*/ 6586626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49396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1446 w 11925300"/>
              <a:gd name="connsiteY2" fmla="*/ 1039854 h 6586626"/>
              <a:gd name="connsiteX3" fmla="*/ 6824593 w 11925300"/>
              <a:gd name="connsiteY3" fmla="*/ 12755 h 6586626"/>
              <a:gd name="connsiteX4" fmla="*/ 11925300 w 11925300"/>
              <a:gd name="connsiteY4" fmla="*/ 1628 h 6586626"/>
              <a:gd name="connsiteX5" fmla="*/ 11925300 w 11925300"/>
              <a:gd name="connsiteY5" fmla="*/ 6586578 h 6586626"/>
              <a:gd name="connsiteX6" fmla="*/ 6827008 w 11925300"/>
              <a:gd name="connsiteY6" fmla="*/ 6586626 h 6586626"/>
              <a:gd name="connsiteX7" fmla="*/ 6827008 w 11925300"/>
              <a:gd name="connsiteY7" fmla="*/ 5549396 h 6586626"/>
              <a:gd name="connsiteX8" fmla="*/ 5052799 w 11925300"/>
              <a:gd name="connsiteY8" fmla="*/ 5549397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4593 w 11925300"/>
              <a:gd name="connsiteY2" fmla="*/ 12755 h 6586626"/>
              <a:gd name="connsiteX3" fmla="*/ 11925300 w 11925300"/>
              <a:gd name="connsiteY3" fmla="*/ 1628 h 6586626"/>
              <a:gd name="connsiteX4" fmla="*/ 11925300 w 11925300"/>
              <a:gd name="connsiteY4" fmla="*/ 6586578 h 6586626"/>
              <a:gd name="connsiteX5" fmla="*/ 6827008 w 11925300"/>
              <a:gd name="connsiteY5" fmla="*/ 6586626 h 6586626"/>
              <a:gd name="connsiteX6" fmla="*/ 6827008 w 11925300"/>
              <a:gd name="connsiteY6" fmla="*/ 5549396 h 6586626"/>
              <a:gd name="connsiteX7" fmla="*/ 5052799 w 11925300"/>
              <a:gd name="connsiteY7" fmla="*/ 5549397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0 h 6584998"/>
              <a:gd name="connsiteX1" fmla="*/ 5037805 w 11925300"/>
              <a:gd name="connsiteY1" fmla="*/ 12019 h 6584998"/>
              <a:gd name="connsiteX2" fmla="*/ 6824593 w 11925300"/>
              <a:gd name="connsiteY2" fmla="*/ 11127 h 6584998"/>
              <a:gd name="connsiteX3" fmla="*/ 11925300 w 11925300"/>
              <a:gd name="connsiteY3" fmla="*/ 0 h 6584998"/>
              <a:gd name="connsiteX4" fmla="*/ 11925300 w 11925300"/>
              <a:gd name="connsiteY4" fmla="*/ 6584950 h 6584998"/>
              <a:gd name="connsiteX5" fmla="*/ 6827008 w 11925300"/>
              <a:gd name="connsiteY5" fmla="*/ 6584998 h 6584998"/>
              <a:gd name="connsiteX6" fmla="*/ 6827008 w 11925300"/>
              <a:gd name="connsiteY6" fmla="*/ 5547768 h 6584998"/>
              <a:gd name="connsiteX7" fmla="*/ 5052799 w 11925300"/>
              <a:gd name="connsiteY7" fmla="*/ 5547769 h 6584998"/>
              <a:gd name="connsiteX8" fmla="*/ 5052799 w 11925300"/>
              <a:gd name="connsiteY8" fmla="*/ 6584998 h 6584998"/>
              <a:gd name="connsiteX9" fmla="*/ 0 w 11925300"/>
              <a:gd name="connsiteY9" fmla="*/ 6584950 h 6584998"/>
              <a:gd name="connsiteX10" fmla="*/ 0 w 11925300"/>
              <a:gd name="connsiteY10" fmla="*/ 0 h 658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6584998">
                <a:moveTo>
                  <a:pt x="0" y="0"/>
                </a:moveTo>
                <a:lnTo>
                  <a:pt x="5037805" y="12019"/>
                </a:lnTo>
                <a:lnTo>
                  <a:pt x="6824593" y="11127"/>
                </a:lnTo>
                <a:lnTo>
                  <a:pt x="11925300" y="0"/>
                </a:lnTo>
                <a:lnTo>
                  <a:pt x="11925300" y="6584950"/>
                </a:lnTo>
                <a:lnTo>
                  <a:pt x="6827008" y="6584998"/>
                </a:lnTo>
                <a:lnTo>
                  <a:pt x="6827008" y="5547768"/>
                </a:lnTo>
                <a:lnTo>
                  <a:pt x="5052799" y="5547769"/>
                </a:lnTo>
                <a:lnTo>
                  <a:pt x="5052799" y="6584998"/>
                </a:lnTo>
                <a:lnTo>
                  <a:pt x="0" y="65849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2910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todia - Beeldvullend - Met tekst en ver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072AEB8A-2C22-4DD2-9D1E-4BC9A9271D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6524"/>
            <a:ext cx="11925300" cy="6584998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4830749 w 11925300"/>
              <a:gd name="connsiteY2" fmla="*/ 133510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309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052799 w 11925300"/>
              <a:gd name="connsiteY7" fmla="*/ 6586626 h 6586626"/>
              <a:gd name="connsiteX8" fmla="*/ 0 w 11925300"/>
              <a:gd name="connsiteY8" fmla="*/ 6586578 h 6586626"/>
              <a:gd name="connsiteX9" fmla="*/ 0 w 11925300"/>
              <a:gd name="connsiteY9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598710 w 11925300"/>
              <a:gd name="connsiteY7" fmla="*/ 6586626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547229 w 11925300"/>
              <a:gd name="connsiteY7" fmla="*/ 6586626 h 6586626"/>
              <a:gd name="connsiteX8" fmla="*/ 5598710 w 11925300"/>
              <a:gd name="connsiteY8" fmla="*/ 6586626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547229 w 11925300"/>
              <a:gd name="connsiteY8" fmla="*/ 6586626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49396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1446 w 11925300"/>
              <a:gd name="connsiteY2" fmla="*/ 1039854 h 6586626"/>
              <a:gd name="connsiteX3" fmla="*/ 6824593 w 11925300"/>
              <a:gd name="connsiteY3" fmla="*/ 12755 h 6586626"/>
              <a:gd name="connsiteX4" fmla="*/ 11925300 w 11925300"/>
              <a:gd name="connsiteY4" fmla="*/ 1628 h 6586626"/>
              <a:gd name="connsiteX5" fmla="*/ 11925300 w 11925300"/>
              <a:gd name="connsiteY5" fmla="*/ 6586578 h 6586626"/>
              <a:gd name="connsiteX6" fmla="*/ 6827008 w 11925300"/>
              <a:gd name="connsiteY6" fmla="*/ 6586626 h 6586626"/>
              <a:gd name="connsiteX7" fmla="*/ 6827008 w 11925300"/>
              <a:gd name="connsiteY7" fmla="*/ 5549396 h 6586626"/>
              <a:gd name="connsiteX8" fmla="*/ 5052799 w 11925300"/>
              <a:gd name="connsiteY8" fmla="*/ 5549397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4593 w 11925300"/>
              <a:gd name="connsiteY2" fmla="*/ 12755 h 6586626"/>
              <a:gd name="connsiteX3" fmla="*/ 11925300 w 11925300"/>
              <a:gd name="connsiteY3" fmla="*/ 1628 h 6586626"/>
              <a:gd name="connsiteX4" fmla="*/ 11925300 w 11925300"/>
              <a:gd name="connsiteY4" fmla="*/ 6586578 h 6586626"/>
              <a:gd name="connsiteX5" fmla="*/ 6827008 w 11925300"/>
              <a:gd name="connsiteY5" fmla="*/ 6586626 h 6586626"/>
              <a:gd name="connsiteX6" fmla="*/ 6827008 w 11925300"/>
              <a:gd name="connsiteY6" fmla="*/ 5549396 h 6586626"/>
              <a:gd name="connsiteX7" fmla="*/ 5052799 w 11925300"/>
              <a:gd name="connsiteY7" fmla="*/ 5549397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0 h 6584998"/>
              <a:gd name="connsiteX1" fmla="*/ 5037805 w 11925300"/>
              <a:gd name="connsiteY1" fmla="*/ 12019 h 6584998"/>
              <a:gd name="connsiteX2" fmla="*/ 6824593 w 11925300"/>
              <a:gd name="connsiteY2" fmla="*/ 11127 h 6584998"/>
              <a:gd name="connsiteX3" fmla="*/ 11925300 w 11925300"/>
              <a:gd name="connsiteY3" fmla="*/ 0 h 6584998"/>
              <a:gd name="connsiteX4" fmla="*/ 11925300 w 11925300"/>
              <a:gd name="connsiteY4" fmla="*/ 6584950 h 6584998"/>
              <a:gd name="connsiteX5" fmla="*/ 6827008 w 11925300"/>
              <a:gd name="connsiteY5" fmla="*/ 6584998 h 6584998"/>
              <a:gd name="connsiteX6" fmla="*/ 6827008 w 11925300"/>
              <a:gd name="connsiteY6" fmla="*/ 5547768 h 6584998"/>
              <a:gd name="connsiteX7" fmla="*/ 5052799 w 11925300"/>
              <a:gd name="connsiteY7" fmla="*/ 5547769 h 6584998"/>
              <a:gd name="connsiteX8" fmla="*/ 5052799 w 11925300"/>
              <a:gd name="connsiteY8" fmla="*/ 6584998 h 6584998"/>
              <a:gd name="connsiteX9" fmla="*/ 0 w 11925300"/>
              <a:gd name="connsiteY9" fmla="*/ 6584950 h 6584998"/>
              <a:gd name="connsiteX10" fmla="*/ 0 w 11925300"/>
              <a:gd name="connsiteY10" fmla="*/ 0 h 658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6584998">
                <a:moveTo>
                  <a:pt x="0" y="0"/>
                </a:moveTo>
                <a:lnTo>
                  <a:pt x="5037805" y="12019"/>
                </a:lnTo>
                <a:lnTo>
                  <a:pt x="6824593" y="11127"/>
                </a:lnTo>
                <a:lnTo>
                  <a:pt x="11925300" y="0"/>
                </a:lnTo>
                <a:lnTo>
                  <a:pt x="11925300" y="6584950"/>
                </a:lnTo>
                <a:lnTo>
                  <a:pt x="6827008" y="6584998"/>
                </a:lnTo>
                <a:lnTo>
                  <a:pt x="6827008" y="5547768"/>
                </a:lnTo>
                <a:lnTo>
                  <a:pt x="5052799" y="5547769"/>
                </a:lnTo>
                <a:lnTo>
                  <a:pt x="5052799" y="6584998"/>
                </a:lnTo>
                <a:lnTo>
                  <a:pt x="0" y="65849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24-7-2025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004398A-13C2-4630-A1C0-DB02457D43F5}"/>
              </a:ext>
            </a:extLst>
          </p:cNvPr>
          <p:cNvSpPr/>
          <p:nvPr userDrawn="1"/>
        </p:nvSpPr>
        <p:spPr>
          <a:xfrm>
            <a:off x="5183553" y="0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4B80D5BE-C859-1541-AF57-F8151C61D915}"/>
              </a:ext>
            </a:extLst>
          </p:cNvPr>
          <p:cNvSpPr/>
          <p:nvPr userDrawn="1"/>
        </p:nvSpPr>
        <p:spPr>
          <a:xfrm>
            <a:off x="133350" y="134895"/>
            <a:ext cx="5214154" cy="658657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1"/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tekst 13">
            <a:extLst>
              <a:ext uri="{FF2B5EF4-FFF2-40B4-BE49-F238E27FC236}">
                <a16:creationId xmlns:a16="http://schemas.microsoft.com/office/drawing/2014/main" id="{E19ABD2B-4007-A140-8D57-D13A0A1DCB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771" y="2584037"/>
            <a:ext cx="4531896" cy="998539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0" name="Tijdelijke aanduiding voor tekst 13">
            <a:extLst>
              <a:ext uri="{FF2B5EF4-FFF2-40B4-BE49-F238E27FC236}">
                <a16:creationId xmlns:a16="http://schemas.microsoft.com/office/drawing/2014/main" id="{9D5B967F-B829-F341-9F2F-CD9D94982B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1017" y="3834024"/>
            <a:ext cx="4041403" cy="132828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5785D691-3F8B-4DA5-BE64-61D4CACCCCE1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681AE36A-FB73-4DB4-A77D-0900F2252B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87157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11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78265B9-5F5A-374F-89AF-38AB44C524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7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24-7-2025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378AE40-A812-6549-9036-82DB7C1EA5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80" y="2109426"/>
            <a:ext cx="2894439" cy="1828565"/>
          </a:xfrm>
          <a:prstGeom prst="rect">
            <a:avLst/>
          </a:prstGeom>
        </p:spPr>
      </p:pic>
      <p:sp>
        <p:nvSpPr>
          <p:cNvPr id="7" name="Tijdelijke aanduiding voor tekst 13">
            <a:extLst>
              <a:ext uri="{FF2B5EF4-FFF2-40B4-BE49-F238E27FC236}">
                <a16:creationId xmlns:a16="http://schemas.microsoft.com/office/drawing/2014/main" id="{43E5838E-697A-400F-ADB4-F5EA0E8B38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0051" y="4190760"/>
            <a:ext cx="4531896" cy="998539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r>
              <a:rPr lang="nl-NL" dirty="0"/>
              <a:t>redeenkind.nl</a:t>
            </a:r>
          </a:p>
        </p:txBody>
      </p:sp>
    </p:spTree>
    <p:extLst>
      <p:ext uri="{BB962C8B-B14F-4D97-AF65-F5344CB8AC3E}">
        <p14:creationId xmlns:p14="http://schemas.microsoft.com/office/powerpoint/2010/main" val="43301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- Met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2165629"/>
            <a:ext cx="7315200" cy="3256608"/>
          </a:xfrm>
        </p:spPr>
        <p:txBody>
          <a:bodyPr numCol="1" spcCol="36000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 om de tekst te bewerken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24-7-2025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4E34384-E31B-48C3-AB05-7DAB86E4C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0892"/>
            <a:ext cx="10515600" cy="50515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D3595AA1-3785-4BC8-8595-2F440AFDDA9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561696" y="2165628"/>
            <a:ext cx="2743200" cy="3256609"/>
          </a:xfrm>
          <a:solidFill>
            <a:srgbClr val="EE7402"/>
          </a:solidFill>
        </p:spPr>
        <p:txBody>
          <a:bodyPr lIns="216000" rIns="216000" anchor="ctr" anchorCtr="1">
            <a:normAutofit/>
          </a:bodyPr>
          <a:lstStyle>
            <a:lvl1pPr marL="0" indent="0">
              <a:lnSpc>
                <a:spcPct val="120000"/>
              </a:lnSpc>
              <a:buNone/>
              <a:defRPr sz="2800">
                <a:solidFill>
                  <a:schemeClr val="bg1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tekst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205AF15-BE4C-C74B-9731-216EAB5831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3760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1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- Bullets - Met stre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38200" y="2165629"/>
            <a:ext cx="5818422" cy="3256608"/>
          </a:xfrm>
        </p:spPr>
        <p:txBody>
          <a:bodyPr numCol="1" spcCol="36000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 om de tekst te bewerken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24-7-2025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47F734B-9B1B-4A6C-BE7D-830ADC39DC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876" y="2808536"/>
            <a:ext cx="50291" cy="1780277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C53A8F51-0AFA-46F3-829C-96E3A3CF25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8214" y="2552700"/>
            <a:ext cx="4065586" cy="2224088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EE740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‘Dit is een voorbeeld van een </a:t>
            </a:r>
            <a:r>
              <a:rPr lang="nl-NL" dirty="0" err="1"/>
              <a:t>streamer</a:t>
            </a:r>
            <a:r>
              <a:rPr lang="nl-NL" dirty="0"/>
              <a:t>’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FDAF4E9-F263-7943-90C2-B01FE1A20C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44926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3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 - Bullets - Zonder streamer -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02628" y="365125"/>
            <a:ext cx="6651172" cy="1325563"/>
          </a:xfrm>
        </p:spPr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702628" y="2165629"/>
            <a:ext cx="6651171" cy="3256608"/>
          </a:xfrm>
        </p:spPr>
        <p:txBody>
          <a:bodyPr numCol="1" spcCol="36000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  <a:lvl2pPr marL="4572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2pPr>
            <a:lvl3pPr marL="9144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3pPr>
            <a:lvl4pPr marL="13716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4pPr>
            <a:lvl5pPr marL="1828800" indent="0">
              <a:buNone/>
              <a:defRPr>
                <a:latin typeface="Poppins Regular" panose="00000500000000000000" pitchFamily="2" charset="0"/>
                <a:cs typeface="Poppins Regular" panose="00000500000000000000" pitchFamily="2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dirty="0"/>
              <a:t>Klik om de tekst te bewerken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24-7-2025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FDAF4E9-F263-7943-90C2-B01FE1A20C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49211"/>
            <a:ext cx="1221827" cy="77283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E8ACE10-D934-4028-B4F6-F3A8CD033B21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8" y="1760892"/>
            <a:ext cx="6624671" cy="50515"/>
          </a:xfrm>
          <a:prstGeom prst="rect">
            <a:avLst/>
          </a:prstGeom>
        </p:spPr>
      </p:pic>
      <p:sp>
        <p:nvSpPr>
          <p:cNvPr id="9" name="Tijdelijke aanduiding voor afbeelding 2">
            <a:extLst>
              <a:ext uri="{FF2B5EF4-FFF2-40B4-BE49-F238E27FC236}">
                <a16:creationId xmlns:a16="http://schemas.microsoft.com/office/drawing/2014/main" id="{718E0965-576E-461C-B28D-33CA29C9F8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7651" y="234950"/>
            <a:ext cx="3971652" cy="6337300"/>
          </a:xfrm>
        </p:spPr>
        <p:txBody>
          <a:bodyPr/>
          <a:lstStyle/>
          <a:p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368096D-A608-44D6-9C9E-777458F6E8A3}"/>
              </a:ext>
            </a:extLst>
          </p:cNvPr>
          <p:cNvSpPr/>
          <p:nvPr userDrawn="1"/>
        </p:nvSpPr>
        <p:spPr>
          <a:xfrm>
            <a:off x="11944348" y="0"/>
            <a:ext cx="247651" cy="6858000"/>
          </a:xfrm>
          <a:prstGeom prst="rect">
            <a:avLst/>
          </a:prstGeom>
          <a:solidFill>
            <a:srgbClr val="EE7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72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en &amp;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E402DF3-2562-4504-BEF1-FDDCC8096D3B}"/>
              </a:ext>
            </a:extLst>
          </p:cNvPr>
          <p:cNvSpPr/>
          <p:nvPr userDrawn="1"/>
        </p:nvSpPr>
        <p:spPr>
          <a:xfrm>
            <a:off x="156754" y="136525"/>
            <a:ext cx="11900263" cy="6584950"/>
          </a:xfrm>
          <a:prstGeom prst="rect">
            <a:avLst/>
          </a:prstGeom>
          <a:solidFill>
            <a:srgbClr val="BAD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24-7-2025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afbeelding 10">
            <a:extLst>
              <a:ext uri="{FF2B5EF4-FFF2-40B4-BE49-F238E27FC236}">
                <a16:creationId xmlns:a16="http://schemas.microsoft.com/office/drawing/2014/main" id="{3D854A15-823E-432F-80F5-DC960D77A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163" y="1722439"/>
            <a:ext cx="11877675" cy="4999036"/>
          </a:xfrm>
        </p:spPr>
        <p:txBody>
          <a:bodyPr/>
          <a:lstStyle/>
          <a:p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C0BBC4C8-77FE-4A18-925B-C38C88328C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4" y="1484810"/>
            <a:ext cx="9785625" cy="8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5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 -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0BB50DE1-388A-4887-A0F5-6AC10E6B17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6524"/>
            <a:ext cx="11925300" cy="6584998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4830749 w 11925300"/>
              <a:gd name="connsiteY2" fmla="*/ 133510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7043696 w 11925300"/>
              <a:gd name="connsiteY3" fmla="*/ 13319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70468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30943 w 11925300"/>
              <a:gd name="connsiteY4" fmla="*/ 640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578"/>
              <a:gd name="connsiteX1" fmla="*/ 5051453 w 11925300"/>
              <a:gd name="connsiteY1" fmla="*/ 0 h 6586578"/>
              <a:gd name="connsiteX2" fmla="*/ 5040299 w 11925300"/>
              <a:gd name="connsiteY2" fmla="*/ 1036651 h 6586578"/>
              <a:gd name="connsiteX3" fmla="*/ 6821446 w 11925300"/>
              <a:gd name="connsiteY3" fmla="*/ 1039854 h 6586578"/>
              <a:gd name="connsiteX4" fmla="*/ 6824593 w 11925300"/>
              <a:gd name="connsiteY4" fmla="*/ 12755 h 6586578"/>
              <a:gd name="connsiteX5" fmla="*/ 11925300 w 11925300"/>
              <a:gd name="connsiteY5" fmla="*/ 1628 h 6586578"/>
              <a:gd name="connsiteX6" fmla="*/ 11925300 w 11925300"/>
              <a:gd name="connsiteY6" fmla="*/ 6586578 h 6586578"/>
              <a:gd name="connsiteX7" fmla="*/ 0 w 11925300"/>
              <a:gd name="connsiteY7" fmla="*/ 6586578 h 6586578"/>
              <a:gd name="connsiteX8" fmla="*/ 0 w 11925300"/>
              <a:gd name="connsiteY8" fmla="*/ 1628 h 6586578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052799 w 11925300"/>
              <a:gd name="connsiteY7" fmla="*/ 6586626 h 6586626"/>
              <a:gd name="connsiteX8" fmla="*/ 0 w 11925300"/>
              <a:gd name="connsiteY8" fmla="*/ 6586578 h 6586626"/>
              <a:gd name="connsiteX9" fmla="*/ 0 w 11925300"/>
              <a:gd name="connsiteY9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5598710 w 11925300"/>
              <a:gd name="connsiteY7" fmla="*/ 6586626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547229 w 11925300"/>
              <a:gd name="connsiteY7" fmla="*/ 6586626 h 6586626"/>
              <a:gd name="connsiteX8" fmla="*/ 5598710 w 11925300"/>
              <a:gd name="connsiteY8" fmla="*/ 6586626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547229 w 11925300"/>
              <a:gd name="connsiteY8" fmla="*/ 6586626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598710 w 11925300"/>
              <a:gd name="connsiteY9" fmla="*/ 6586626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35749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5040299 w 11925300"/>
              <a:gd name="connsiteY2" fmla="*/ 1036651 h 6586626"/>
              <a:gd name="connsiteX3" fmla="*/ 6821446 w 11925300"/>
              <a:gd name="connsiteY3" fmla="*/ 1039854 h 6586626"/>
              <a:gd name="connsiteX4" fmla="*/ 6824593 w 11925300"/>
              <a:gd name="connsiteY4" fmla="*/ 12755 h 6586626"/>
              <a:gd name="connsiteX5" fmla="*/ 11925300 w 11925300"/>
              <a:gd name="connsiteY5" fmla="*/ 1628 h 6586626"/>
              <a:gd name="connsiteX6" fmla="*/ 11925300 w 11925300"/>
              <a:gd name="connsiteY6" fmla="*/ 6586578 h 6586626"/>
              <a:gd name="connsiteX7" fmla="*/ 6827008 w 11925300"/>
              <a:gd name="connsiteY7" fmla="*/ 6586626 h 6586626"/>
              <a:gd name="connsiteX8" fmla="*/ 6827008 w 11925300"/>
              <a:gd name="connsiteY8" fmla="*/ 5549396 h 6586626"/>
              <a:gd name="connsiteX9" fmla="*/ 5052799 w 11925300"/>
              <a:gd name="connsiteY9" fmla="*/ 5549397 h 6586626"/>
              <a:gd name="connsiteX10" fmla="*/ 5052799 w 11925300"/>
              <a:gd name="connsiteY10" fmla="*/ 6586626 h 6586626"/>
              <a:gd name="connsiteX11" fmla="*/ 0 w 11925300"/>
              <a:gd name="connsiteY11" fmla="*/ 6586578 h 6586626"/>
              <a:gd name="connsiteX12" fmla="*/ 0 w 11925300"/>
              <a:gd name="connsiteY12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1446 w 11925300"/>
              <a:gd name="connsiteY2" fmla="*/ 1039854 h 6586626"/>
              <a:gd name="connsiteX3" fmla="*/ 6824593 w 11925300"/>
              <a:gd name="connsiteY3" fmla="*/ 12755 h 6586626"/>
              <a:gd name="connsiteX4" fmla="*/ 11925300 w 11925300"/>
              <a:gd name="connsiteY4" fmla="*/ 1628 h 6586626"/>
              <a:gd name="connsiteX5" fmla="*/ 11925300 w 11925300"/>
              <a:gd name="connsiteY5" fmla="*/ 6586578 h 6586626"/>
              <a:gd name="connsiteX6" fmla="*/ 6827008 w 11925300"/>
              <a:gd name="connsiteY6" fmla="*/ 6586626 h 6586626"/>
              <a:gd name="connsiteX7" fmla="*/ 6827008 w 11925300"/>
              <a:gd name="connsiteY7" fmla="*/ 5549396 h 6586626"/>
              <a:gd name="connsiteX8" fmla="*/ 5052799 w 11925300"/>
              <a:gd name="connsiteY8" fmla="*/ 5549397 h 6586626"/>
              <a:gd name="connsiteX9" fmla="*/ 5052799 w 11925300"/>
              <a:gd name="connsiteY9" fmla="*/ 6586626 h 6586626"/>
              <a:gd name="connsiteX10" fmla="*/ 0 w 11925300"/>
              <a:gd name="connsiteY10" fmla="*/ 6586578 h 6586626"/>
              <a:gd name="connsiteX11" fmla="*/ 0 w 11925300"/>
              <a:gd name="connsiteY11" fmla="*/ 1628 h 6586626"/>
              <a:gd name="connsiteX0" fmla="*/ 0 w 11925300"/>
              <a:gd name="connsiteY0" fmla="*/ 1628 h 6586626"/>
              <a:gd name="connsiteX1" fmla="*/ 5051453 w 11925300"/>
              <a:gd name="connsiteY1" fmla="*/ 0 h 6586626"/>
              <a:gd name="connsiteX2" fmla="*/ 6824593 w 11925300"/>
              <a:gd name="connsiteY2" fmla="*/ 12755 h 6586626"/>
              <a:gd name="connsiteX3" fmla="*/ 11925300 w 11925300"/>
              <a:gd name="connsiteY3" fmla="*/ 1628 h 6586626"/>
              <a:gd name="connsiteX4" fmla="*/ 11925300 w 11925300"/>
              <a:gd name="connsiteY4" fmla="*/ 6586578 h 6586626"/>
              <a:gd name="connsiteX5" fmla="*/ 6827008 w 11925300"/>
              <a:gd name="connsiteY5" fmla="*/ 6586626 h 6586626"/>
              <a:gd name="connsiteX6" fmla="*/ 6827008 w 11925300"/>
              <a:gd name="connsiteY6" fmla="*/ 5549396 h 6586626"/>
              <a:gd name="connsiteX7" fmla="*/ 5052799 w 11925300"/>
              <a:gd name="connsiteY7" fmla="*/ 5549397 h 6586626"/>
              <a:gd name="connsiteX8" fmla="*/ 5052799 w 11925300"/>
              <a:gd name="connsiteY8" fmla="*/ 6586626 h 6586626"/>
              <a:gd name="connsiteX9" fmla="*/ 0 w 11925300"/>
              <a:gd name="connsiteY9" fmla="*/ 6586578 h 6586626"/>
              <a:gd name="connsiteX10" fmla="*/ 0 w 11925300"/>
              <a:gd name="connsiteY10" fmla="*/ 1628 h 6586626"/>
              <a:gd name="connsiteX0" fmla="*/ 0 w 11925300"/>
              <a:gd name="connsiteY0" fmla="*/ 0 h 6584998"/>
              <a:gd name="connsiteX1" fmla="*/ 5037805 w 11925300"/>
              <a:gd name="connsiteY1" fmla="*/ 12019 h 6584998"/>
              <a:gd name="connsiteX2" fmla="*/ 6824593 w 11925300"/>
              <a:gd name="connsiteY2" fmla="*/ 11127 h 6584998"/>
              <a:gd name="connsiteX3" fmla="*/ 11925300 w 11925300"/>
              <a:gd name="connsiteY3" fmla="*/ 0 h 6584998"/>
              <a:gd name="connsiteX4" fmla="*/ 11925300 w 11925300"/>
              <a:gd name="connsiteY4" fmla="*/ 6584950 h 6584998"/>
              <a:gd name="connsiteX5" fmla="*/ 6827008 w 11925300"/>
              <a:gd name="connsiteY5" fmla="*/ 6584998 h 6584998"/>
              <a:gd name="connsiteX6" fmla="*/ 6827008 w 11925300"/>
              <a:gd name="connsiteY6" fmla="*/ 5547768 h 6584998"/>
              <a:gd name="connsiteX7" fmla="*/ 5052799 w 11925300"/>
              <a:gd name="connsiteY7" fmla="*/ 5547769 h 6584998"/>
              <a:gd name="connsiteX8" fmla="*/ 5052799 w 11925300"/>
              <a:gd name="connsiteY8" fmla="*/ 6584998 h 6584998"/>
              <a:gd name="connsiteX9" fmla="*/ 0 w 11925300"/>
              <a:gd name="connsiteY9" fmla="*/ 6584950 h 6584998"/>
              <a:gd name="connsiteX10" fmla="*/ 0 w 11925300"/>
              <a:gd name="connsiteY10" fmla="*/ 0 h 658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6584998">
                <a:moveTo>
                  <a:pt x="0" y="0"/>
                </a:moveTo>
                <a:lnTo>
                  <a:pt x="5037805" y="12019"/>
                </a:lnTo>
                <a:lnTo>
                  <a:pt x="6824593" y="11127"/>
                </a:lnTo>
                <a:lnTo>
                  <a:pt x="11925300" y="0"/>
                </a:lnTo>
                <a:lnTo>
                  <a:pt x="11925300" y="6584950"/>
                </a:lnTo>
                <a:lnTo>
                  <a:pt x="6827008" y="6584998"/>
                </a:lnTo>
                <a:lnTo>
                  <a:pt x="6827008" y="5547768"/>
                </a:lnTo>
                <a:lnTo>
                  <a:pt x="5052799" y="5547769"/>
                </a:lnTo>
                <a:lnTo>
                  <a:pt x="5052799" y="6584998"/>
                </a:lnTo>
                <a:lnTo>
                  <a:pt x="0" y="65849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24-7-2025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004398A-13C2-4630-A1C0-DB02457D43F5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ACCD2F2-887A-49A1-9E36-AEF61FEC4F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6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 - Staand -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65856D8-C802-4891-9AA9-114589917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9189" y="1739085"/>
            <a:ext cx="4531896" cy="998539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AE39A6B-C0A1-4C87-9D2C-12593AEC5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9571" y="3186907"/>
            <a:ext cx="4944229" cy="2270877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74642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2307DCF-D7A2-4153-A351-062F55027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89991" y="2137442"/>
            <a:ext cx="50291" cy="1780277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E6F4B29-4E65-42D8-ACC5-3122968DC3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7651" y="234950"/>
            <a:ext cx="4680670" cy="6337300"/>
          </a:xfrm>
        </p:spPr>
        <p:txBody>
          <a:bodyPr/>
          <a:lstStyle/>
          <a:p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B165933-69BD-470A-BDD0-3E8429171413}"/>
              </a:ext>
            </a:extLst>
          </p:cNvPr>
          <p:cNvSpPr/>
          <p:nvPr userDrawn="1"/>
        </p:nvSpPr>
        <p:spPr>
          <a:xfrm>
            <a:off x="5183553" y="5677382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8A5E0D5-4692-4641-A53B-05FB22C264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5855073"/>
            <a:ext cx="1221827" cy="77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9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 - Liggend -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24-7-2025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BF5BA884-A9E9-43D1-98B8-4D13E971F9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350" y="134601"/>
            <a:ext cx="11925300" cy="5310855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09258 w 11925300"/>
              <a:gd name="connsiteY6" fmla="*/ 5758739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5758739"/>
              <a:gd name="connsiteX1" fmla="*/ 4835553 w 11925300"/>
              <a:gd name="connsiteY1" fmla="*/ 0 h 5758739"/>
              <a:gd name="connsiteX2" fmla="*/ 4830749 w 11925300"/>
              <a:gd name="connsiteY2" fmla="*/ 1341451 h 5758739"/>
              <a:gd name="connsiteX3" fmla="*/ 7043696 w 11925300"/>
              <a:gd name="connsiteY3" fmla="*/ 1338304 h 5758739"/>
              <a:gd name="connsiteX4" fmla="*/ 7046843 w 11925300"/>
              <a:gd name="connsiteY4" fmla="*/ 12755 h 5758739"/>
              <a:gd name="connsiteX5" fmla="*/ 11925300 w 11925300"/>
              <a:gd name="connsiteY5" fmla="*/ 7978 h 5758739"/>
              <a:gd name="connsiteX6" fmla="*/ 11909258 w 11925300"/>
              <a:gd name="connsiteY6" fmla="*/ 5758739 h 5758739"/>
              <a:gd name="connsiteX7" fmla="*/ 0 w 11925300"/>
              <a:gd name="connsiteY7" fmla="*/ 5726655 h 5758739"/>
              <a:gd name="connsiteX8" fmla="*/ 0 w 11925300"/>
              <a:gd name="connsiteY8" fmla="*/ 7978 h 5758739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758739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309560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309560"/>
              <a:gd name="connsiteX1" fmla="*/ 4835553 w 11925300"/>
              <a:gd name="connsiteY1" fmla="*/ 0 h 5309560"/>
              <a:gd name="connsiteX2" fmla="*/ 4830749 w 11925300"/>
              <a:gd name="connsiteY2" fmla="*/ 1341451 h 5309560"/>
              <a:gd name="connsiteX3" fmla="*/ 7043696 w 11925300"/>
              <a:gd name="connsiteY3" fmla="*/ 1338304 h 5309560"/>
              <a:gd name="connsiteX4" fmla="*/ 7046843 w 11925300"/>
              <a:gd name="connsiteY4" fmla="*/ 12755 h 5309560"/>
              <a:gd name="connsiteX5" fmla="*/ 11925300 w 11925300"/>
              <a:gd name="connsiteY5" fmla="*/ 7978 h 5309560"/>
              <a:gd name="connsiteX6" fmla="*/ 11909258 w 11925300"/>
              <a:gd name="connsiteY6" fmla="*/ 5309560 h 5309560"/>
              <a:gd name="connsiteX7" fmla="*/ 0 w 11925300"/>
              <a:gd name="connsiteY7" fmla="*/ 5293519 h 5309560"/>
              <a:gd name="connsiteX8" fmla="*/ 0 w 11925300"/>
              <a:gd name="connsiteY8" fmla="*/ 7978 h 5309560"/>
              <a:gd name="connsiteX0" fmla="*/ 0 w 11925300"/>
              <a:gd name="connsiteY0" fmla="*/ 7978 h 5309562"/>
              <a:gd name="connsiteX1" fmla="*/ 4835553 w 11925300"/>
              <a:gd name="connsiteY1" fmla="*/ 0 h 5309562"/>
              <a:gd name="connsiteX2" fmla="*/ 4830749 w 11925300"/>
              <a:gd name="connsiteY2" fmla="*/ 1341451 h 5309562"/>
              <a:gd name="connsiteX3" fmla="*/ 7043696 w 11925300"/>
              <a:gd name="connsiteY3" fmla="*/ 1338304 h 5309562"/>
              <a:gd name="connsiteX4" fmla="*/ 7046843 w 11925300"/>
              <a:gd name="connsiteY4" fmla="*/ 12755 h 5309562"/>
              <a:gd name="connsiteX5" fmla="*/ 11925300 w 11925300"/>
              <a:gd name="connsiteY5" fmla="*/ 7978 h 5309562"/>
              <a:gd name="connsiteX6" fmla="*/ 11909258 w 11925300"/>
              <a:gd name="connsiteY6" fmla="*/ 5309560 h 5309562"/>
              <a:gd name="connsiteX7" fmla="*/ 0 w 11925300"/>
              <a:gd name="connsiteY7" fmla="*/ 5309562 h 5309562"/>
              <a:gd name="connsiteX8" fmla="*/ 0 w 11925300"/>
              <a:gd name="connsiteY8" fmla="*/ 7978 h 5309562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4830749 w 11925300"/>
              <a:gd name="connsiteY2" fmla="*/ 1335396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5080095 w 11925300"/>
              <a:gd name="connsiteY7" fmla="*/ 5297208 h 5303507"/>
              <a:gd name="connsiteX8" fmla="*/ 0 w 11925300"/>
              <a:gd name="connsiteY8" fmla="*/ 5303507 h 5303507"/>
              <a:gd name="connsiteX9" fmla="*/ 0 w 11925300"/>
              <a:gd name="connsiteY9" fmla="*/ 1923 h 5303507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5516823 w 11925300"/>
              <a:gd name="connsiteY7" fmla="*/ 5310856 h 5310856"/>
              <a:gd name="connsiteX8" fmla="*/ 5080095 w 11925300"/>
              <a:gd name="connsiteY8" fmla="*/ 5297208 h 5310856"/>
              <a:gd name="connsiteX9" fmla="*/ 0 w 11925300"/>
              <a:gd name="connsiteY9" fmla="*/ 5303507 h 5310856"/>
              <a:gd name="connsiteX10" fmla="*/ 0 w 11925300"/>
              <a:gd name="connsiteY10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5516823 w 11925300"/>
              <a:gd name="connsiteY8" fmla="*/ 5310856 h 5310856"/>
              <a:gd name="connsiteX9" fmla="*/ 5080095 w 11925300"/>
              <a:gd name="connsiteY9" fmla="*/ 5297208 h 5310856"/>
              <a:gd name="connsiteX10" fmla="*/ 0 w 11925300"/>
              <a:gd name="connsiteY10" fmla="*/ 5303507 h 5310856"/>
              <a:gd name="connsiteX11" fmla="*/ 0 w 11925300"/>
              <a:gd name="connsiteY11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6171916 w 11925300"/>
              <a:gd name="connsiteY8" fmla="*/ 5310855 h 5310856"/>
              <a:gd name="connsiteX9" fmla="*/ 5516823 w 11925300"/>
              <a:gd name="connsiteY9" fmla="*/ 5310856 h 5310856"/>
              <a:gd name="connsiteX10" fmla="*/ 5080095 w 11925300"/>
              <a:gd name="connsiteY10" fmla="*/ 5297208 h 5310856"/>
              <a:gd name="connsiteX11" fmla="*/ 0 w 11925300"/>
              <a:gd name="connsiteY11" fmla="*/ 5303507 h 5310856"/>
              <a:gd name="connsiteX12" fmla="*/ 0 w 11925300"/>
              <a:gd name="connsiteY12" fmla="*/ 1923 h 5310856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171916 w 11925300"/>
              <a:gd name="connsiteY8" fmla="*/ 531085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813361 w 11925300"/>
              <a:gd name="connsiteY8" fmla="*/ 415079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50795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64443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799711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799713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52799 w 11925300"/>
              <a:gd name="connsiteY9" fmla="*/ 4157620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51951 w 11925300"/>
              <a:gd name="connsiteY9" fmla="*/ 4131172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1749 w 11925300"/>
              <a:gd name="connsiteY2" fmla="*/ 1047635 h 5310855"/>
              <a:gd name="connsiteX3" fmla="*/ 6834896 w 11925300"/>
              <a:gd name="connsiteY3" fmla="*/ 6700 h 5310855"/>
              <a:gd name="connsiteX4" fmla="*/ 11925300 w 11925300"/>
              <a:gd name="connsiteY4" fmla="*/ 1923 h 5310855"/>
              <a:gd name="connsiteX5" fmla="*/ 11909258 w 11925300"/>
              <a:gd name="connsiteY5" fmla="*/ 5303505 h 5310855"/>
              <a:gd name="connsiteX6" fmla="*/ 6827006 w 11925300"/>
              <a:gd name="connsiteY6" fmla="*/ 5310855 h 5310855"/>
              <a:gd name="connsiteX7" fmla="*/ 6820186 w 11925300"/>
              <a:gd name="connsiteY7" fmla="*/ 4137147 h 5310855"/>
              <a:gd name="connsiteX8" fmla="*/ 5051951 w 11925300"/>
              <a:gd name="connsiteY8" fmla="*/ 4131172 h 5310855"/>
              <a:gd name="connsiteX9" fmla="*/ 5060751 w 11925300"/>
              <a:gd name="connsiteY9" fmla="*/ 5305159 h 5310855"/>
              <a:gd name="connsiteX10" fmla="*/ 0 w 11925300"/>
              <a:gd name="connsiteY10" fmla="*/ 5303507 h 5310855"/>
              <a:gd name="connsiteX11" fmla="*/ 0 w 11925300"/>
              <a:gd name="connsiteY11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4896 w 11925300"/>
              <a:gd name="connsiteY2" fmla="*/ 6700 h 5310855"/>
              <a:gd name="connsiteX3" fmla="*/ 11925300 w 11925300"/>
              <a:gd name="connsiteY3" fmla="*/ 1923 h 5310855"/>
              <a:gd name="connsiteX4" fmla="*/ 11909258 w 11925300"/>
              <a:gd name="connsiteY4" fmla="*/ 5303505 h 5310855"/>
              <a:gd name="connsiteX5" fmla="*/ 6827006 w 11925300"/>
              <a:gd name="connsiteY5" fmla="*/ 5310855 h 5310855"/>
              <a:gd name="connsiteX6" fmla="*/ 6820186 w 11925300"/>
              <a:gd name="connsiteY6" fmla="*/ 4137147 h 5310855"/>
              <a:gd name="connsiteX7" fmla="*/ 5051951 w 11925300"/>
              <a:gd name="connsiteY7" fmla="*/ 4131172 h 5310855"/>
              <a:gd name="connsiteX8" fmla="*/ 5060751 w 11925300"/>
              <a:gd name="connsiteY8" fmla="*/ 5305159 h 5310855"/>
              <a:gd name="connsiteX9" fmla="*/ 0 w 11925300"/>
              <a:gd name="connsiteY9" fmla="*/ 5303507 h 5310855"/>
              <a:gd name="connsiteX10" fmla="*/ 0 w 11925300"/>
              <a:gd name="connsiteY10" fmla="*/ 1923 h 53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5310855">
                <a:moveTo>
                  <a:pt x="0" y="1923"/>
                </a:moveTo>
                <a:lnTo>
                  <a:pt x="5047500" y="0"/>
                </a:lnTo>
                <a:lnTo>
                  <a:pt x="6834896" y="6700"/>
                </a:lnTo>
                <a:lnTo>
                  <a:pt x="11925300" y="1923"/>
                </a:lnTo>
                <a:cubicBezTo>
                  <a:pt x="11919953" y="1918843"/>
                  <a:pt x="11914605" y="3386585"/>
                  <a:pt x="11909258" y="5303505"/>
                </a:cubicBezTo>
                <a:lnTo>
                  <a:pt x="6827006" y="5310855"/>
                </a:lnTo>
                <a:cubicBezTo>
                  <a:pt x="6827007" y="4928718"/>
                  <a:pt x="6820185" y="4519284"/>
                  <a:pt x="6820186" y="4137147"/>
                </a:cubicBezTo>
                <a:lnTo>
                  <a:pt x="5051951" y="4131172"/>
                </a:lnTo>
                <a:cubicBezTo>
                  <a:pt x="5054226" y="4517859"/>
                  <a:pt x="5058476" y="4918472"/>
                  <a:pt x="5060751" y="5305159"/>
                </a:cubicBezTo>
                <a:lnTo>
                  <a:pt x="0" y="5303507"/>
                </a:lnTo>
                <a:lnTo>
                  <a:pt x="0" y="1923"/>
                </a:lnTo>
                <a:close/>
              </a:path>
            </a:pathLst>
          </a:custGeom>
        </p:spPr>
        <p:txBody>
          <a:bodyPr/>
          <a:lstStyle/>
          <a:p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A65856D8-C802-4891-9AA9-1145899176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350" y="5620923"/>
            <a:ext cx="5489529" cy="1100552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7AE39A6B-C0A1-4C87-9D2C-12593AEC5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56501" y="5620923"/>
            <a:ext cx="6102149" cy="110055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474642"/>
                </a:solidFill>
                <a:latin typeface="Poppins Regular" panose="00000500000000000000" pitchFamily="2" charset="0"/>
                <a:cs typeface="Poppins Regular" panose="00000500000000000000" pitchFamily="2" charset="0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800D199-2A02-4E4A-88F4-890A014067D4}"/>
              </a:ext>
            </a:extLst>
          </p:cNvPr>
          <p:cNvSpPr/>
          <p:nvPr userDrawn="1"/>
        </p:nvSpPr>
        <p:spPr>
          <a:xfrm>
            <a:off x="5183553" y="4264838"/>
            <a:ext cx="1778593" cy="118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96DBF03-34B4-854A-BA6D-0B23A5677D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86" y="4490655"/>
            <a:ext cx="1221827" cy="77283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5D2FE6D-1CFB-4174-AA68-56184D8D95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29584" y="5873780"/>
            <a:ext cx="45719" cy="5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3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dia -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638B-E931-4E12-9926-0CDC8062445D}" type="datetimeFigureOut">
              <a:rPr lang="nl-NL" smtClean="0"/>
              <a:t>24-7-2025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004398A-13C2-4630-A1C0-DB02457D43F5}"/>
              </a:ext>
            </a:extLst>
          </p:cNvPr>
          <p:cNvSpPr/>
          <p:nvPr userDrawn="1"/>
        </p:nvSpPr>
        <p:spPr>
          <a:xfrm>
            <a:off x="4972050" y="0"/>
            <a:ext cx="2209800" cy="1466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media 2">
            <a:extLst>
              <a:ext uri="{FF2B5EF4-FFF2-40B4-BE49-F238E27FC236}">
                <a16:creationId xmlns:a16="http://schemas.microsoft.com/office/drawing/2014/main" id="{F460CC4D-81EF-4317-8A3A-589DEF93BDA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139700" y="122829"/>
            <a:ext cx="11918950" cy="6598645"/>
          </a:xfrm>
          <a:custGeom>
            <a:avLst/>
            <a:gdLst>
              <a:gd name="connsiteX0" fmla="*/ 0 w 11918950"/>
              <a:gd name="connsiteY0" fmla="*/ 0 h 6592930"/>
              <a:gd name="connsiteX1" fmla="*/ 11918950 w 11918950"/>
              <a:gd name="connsiteY1" fmla="*/ 0 h 6592930"/>
              <a:gd name="connsiteX2" fmla="*/ 11918950 w 11918950"/>
              <a:gd name="connsiteY2" fmla="*/ 6592930 h 6592930"/>
              <a:gd name="connsiteX3" fmla="*/ 0 w 11918950"/>
              <a:gd name="connsiteY3" fmla="*/ 6592930 h 6592930"/>
              <a:gd name="connsiteX4" fmla="*/ 0 w 11918950"/>
              <a:gd name="connsiteY4" fmla="*/ 0 h 6592930"/>
              <a:gd name="connsiteX0" fmla="*/ 0 w 11918950"/>
              <a:gd name="connsiteY0" fmla="*/ 5715 h 6598645"/>
              <a:gd name="connsiteX1" fmla="*/ 4800790 w 11918950"/>
              <a:gd name="connsiteY1" fmla="*/ 0 h 6598645"/>
              <a:gd name="connsiteX2" fmla="*/ 11918950 w 11918950"/>
              <a:gd name="connsiteY2" fmla="*/ 5715 h 6598645"/>
              <a:gd name="connsiteX3" fmla="*/ 11918950 w 11918950"/>
              <a:gd name="connsiteY3" fmla="*/ 6598645 h 6598645"/>
              <a:gd name="connsiteX4" fmla="*/ 0 w 11918950"/>
              <a:gd name="connsiteY4" fmla="*/ 6598645 h 6598645"/>
              <a:gd name="connsiteX5" fmla="*/ 0 w 11918950"/>
              <a:gd name="connsiteY5" fmla="*/ 5715 h 6598645"/>
              <a:gd name="connsiteX0" fmla="*/ 0 w 11918950"/>
              <a:gd name="connsiteY0" fmla="*/ 33010 h 6625940"/>
              <a:gd name="connsiteX1" fmla="*/ 4800790 w 11918950"/>
              <a:gd name="connsiteY1" fmla="*/ 27295 h 6625940"/>
              <a:gd name="connsiteX2" fmla="*/ 4718903 w 11918950"/>
              <a:gd name="connsiteY2" fmla="*/ 0 h 6625940"/>
              <a:gd name="connsiteX3" fmla="*/ 11918950 w 11918950"/>
              <a:gd name="connsiteY3" fmla="*/ 33010 h 6625940"/>
              <a:gd name="connsiteX4" fmla="*/ 11918950 w 11918950"/>
              <a:gd name="connsiteY4" fmla="*/ 6625940 h 6625940"/>
              <a:gd name="connsiteX5" fmla="*/ 0 w 11918950"/>
              <a:gd name="connsiteY5" fmla="*/ 6625940 h 6625940"/>
              <a:gd name="connsiteX6" fmla="*/ 0 w 11918950"/>
              <a:gd name="connsiteY6" fmla="*/ 33010 h 6625940"/>
              <a:gd name="connsiteX0" fmla="*/ 0 w 11918950"/>
              <a:gd name="connsiteY0" fmla="*/ 5715 h 6598645"/>
              <a:gd name="connsiteX1" fmla="*/ 4800790 w 11918950"/>
              <a:gd name="connsiteY1" fmla="*/ 0 h 6598645"/>
              <a:gd name="connsiteX2" fmla="*/ 4800789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00789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18207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314837 w 11918950"/>
              <a:gd name="connsiteY3" fmla="*/ 878657 h 6598645"/>
              <a:gd name="connsiteX4" fmla="*/ 11918950 w 11918950"/>
              <a:gd name="connsiteY4" fmla="*/ 5715 h 6598645"/>
              <a:gd name="connsiteX5" fmla="*/ 11918950 w 11918950"/>
              <a:gd name="connsiteY5" fmla="*/ 6598645 h 6598645"/>
              <a:gd name="connsiteX6" fmla="*/ 0 w 11918950"/>
              <a:gd name="connsiteY6" fmla="*/ 6598645 h 6598645"/>
              <a:gd name="connsiteX7" fmla="*/ 0 w 11918950"/>
              <a:gd name="connsiteY7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314837 w 11918950"/>
              <a:gd name="connsiteY3" fmla="*/ 878657 h 6598645"/>
              <a:gd name="connsiteX4" fmla="*/ 9361351 w 11918950"/>
              <a:gd name="connsiteY4" fmla="*/ 478062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062288 w 11918950"/>
              <a:gd name="connsiteY3" fmla="*/ 1348920 h 6598645"/>
              <a:gd name="connsiteX4" fmla="*/ 9361351 w 11918950"/>
              <a:gd name="connsiteY4" fmla="*/ 478062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24042 h 6616972"/>
              <a:gd name="connsiteX1" fmla="*/ 4826916 w 11918950"/>
              <a:gd name="connsiteY1" fmla="*/ 18327 h 6616972"/>
              <a:gd name="connsiteX2" fmla="*/ 4826916 w 11918950"/>
              <a:gd name="connsiteY2" fmla="*/ 1355808 h 6616972"/>
              <a:gd name="connsiteX3" fmla="*/ 7062288 w 11918950"/>
              <a:gd name="connsiteY3" fmla="*/ 1367247 h 6616972"/>
              <a:gd name="connsiteX4" fmla="*/ 7053580 w 11918950"/>
              <a:gd name="connsiteY4" fmla="*/ 0 h 6616972"/>
              <a:gd name="connsiteX5" fmla="*/ 11918950 w 11918950"/>
              <a:gd name="connsiteY5" fmla="*/ 24042 h 6616972"/>
              <a:gd name="connsiteX6" fmla="*/ 11918950 w 11918950"/>
              <a:gd name="connsiteY6" fmla="*/ 6616972 h 6616972"/>
              <a:gd name="connsiteX7" fmla="*/ 0 w 11918950"/>
              <a:gd name="connsiteY7" fmla="*/ 6616972 h 6616972"/>
              <a:gd name="connsiteX8" fmla="*/ 0 w 11918950"/>
              <a:gd name="connsiteY8" fmla="*/ 24042 h 6616972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6 w 11918950"/>
              <a:gd name="connsiteY2" fmla="*/ 1337481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18207 w 11918950"/>
              <a:gd name="connsiteY2" fmla="*/ 1346189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18207 w 11918950"/>
              <a:gd name="connsiteY2" fmla="*/ 1354898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5 w 11918950"/>
              <a:gd name="connsiteY2" fmla="*/ 1354898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4826915 w 11918950"/>
              <a:gd name="connsiteY2" fmla="*/ 1354898 h 6598645"/>
              <a:gd name="connsiteX3" fmla="*/ 7062288 w 11918950"/>
              <a:gd name="connsiteY3" fmla="*/ 1348920 h 6598645"/>
              <a:gd name="connsiteX4" fmla="*/ 7053580 w 11918950"/>
              <a:gd name="connsiteY4" fmla="*/ 16508 h 6598645"/>
              <a:gd name="connsiteX5" fmla="*/ 11918950 w 11918950"/>
              <a:gd name="connsiteY5" fmla="*/ 5715 h 6598645"/>
              <a:gd name="connsiteX6" fmla="*/ 11918950 w 11918950"/>
              <a:gd name="connsiteY6" fmla="*/ 6598645 h 6598645"/>
              <a:gd name="connsiteX7" fmla="*/ 0 w 11918950"/>
              <a:gd name="connsiteY7" fmla="*/ 6598645 h 6598645"/>
              <a:gd name="connsiteX8" fmla="*/ 0 w 11918950"/>
              <a:gd name="connsiteY8" fmla="*/ 5715 h 6598645"/>
              <a:gd name="connsiteX0" fmla="*/ 0 w 11918950"/>
              <a:gd name="connsiteY0" fmla="*/ 84680 h 6677610"/>
              <a:gd name="connsiteX1" fmla="*/ 4826916 w 11918950"/>
              <a:gd name="connsiteY1" fmla="*/ 78965 h 6677610"/>
              <a:gd name="connsiteX2" fmla="*/ 6007533 w 11918950"/>
              <a:gd name="connsiteY2" fmla="*/ 137499 h 6677610"/>
              <a:gd name="connsiteX3" fmla="*/ 7062288 w 11918950"/>
              <a:gd name="connsiteY3" fmla="*/ 1427885 h 6677610"/>
              <a:gd name="connsiteX4" fmla="*/ 7053580 w 11918950"/>
              <a:gd name="connsiteY4" fmla="*/ 95473 h 6677610"/>
              <a:gd name="connsiteX5" fmla="*/ 11918950 w 11918950"/>
              <a:gd name="connsiteY5" fmla="*/ 84680 h 6677610"/>
              <a:gd name="connsiteX6" fmla="*/ 11918950 w 11918950"/>
              <a:gd name="connsiteY6" fmla="*/ 6677610 h 6677610"/>
              <a:gd name="connsiteX7" fmla="*/ 0 w 11918950"/>
              <a:gd name="connsiteY7" fmla="*/ 6677610 h 6677610"/>
              <a:gd name="connsiteX8" fmla="*/ 0 w 11918950"/>
              <a:gd name="connsiteY8" fmla="*/ 84680 h 6677610"/>
              <a:gd name="connsiteX0" fmla="*/ 0 w 11918950"/>
              <a:gd name="connsiteY0" fmla="*/ 44632 h 6637562"/>
              <a:gd name="connsiteX1" fmla="*/ 4826916 w 11918950"/>
              <a:gd name="connsiteY1" fmla="*/ 38917 h 6637562"/>
              <a:gd name="connsiteX2" fmla="*/ 6111705 w 11918950"/>
              <a:gd name="connsiteY2" fmla="*/ 143749 h 6637562"/>
              <a:gd name="connsiteX3" fmla="*/ 7062288 w 11918950"/>
              <a:gd name="connsiteY3" fmla="*/ 1387837 h 6637562"/>
              <a:gd name="connsiteX4" fmla="*/ 7053580 w 11918950"/>
              <a:gd name="connsiteY4" fmla="*/ 55425 h 6637562"/>
              <a:gd name="connsiteX5" fmla="*/ 11918950 w 11918950"/>
              <a:gd name="connsiteY5" fmla="*/ 44632 h 6637562"/>
              <a:gd name="connsiteX6" fmla="*/ 11918950 w 11918950"/>
              <a:gd name="connsiteY6" fmla="*/ 6637562 h 6637562"/>
              <a:gd name="connsiteX7" fmla="*/ 0 w 11918950"/>
              <a:gd name="connsiteY7" fmla="*/ 6637562 h 6637562"/>
              <a:gd name="connsiteX8" fmla="*/ 0 w 11918950"/>
              <a:gd name="connsiteY8" fmla="*/ 44632 h 6637562"/>
              <a:gd name="connsiteX0" fmla="*/ 0 w 11918950"/>
              <a:gd name="connsiteY0" fmla="*/ 44632 h 6637562"/>
              <a:gd name="connsiteX1" fmla="*/ 4826916 w 11918950"/>
              <a:gd name="connsiteY1" fmla="*/ 38917 h 6637562"/>
              <a:gd name="connsiteX2" fmla="*/ 6111705 w 11918950"/>
              <a:gd name="connsiteY2" fmla="*/ 143749 h 6637562"/>
              <a:gd name="connsiteX3" fmla="*/ 7053580 w 11918950"/>
              <a:gd name="connsiteY3" fmla="*/ 55425 h 6637562"/>
              <a:gd name="connsiteX4" fmla="*/ 11918950 w 11918950"/>
              <a:gd name="connsiteY4" fmla="*/ 44632 h 6637562"/>
              <a:gd name="connsiteX5" fmla="*/ 11918950 w 11918950"/>
              <a:gd name="connsiteY5" fmla="*/ 6637562 h 6637562"/>
              <a:gd name="connsiteX6" fmla="*/ 0 w 11918950"/>
              <a:gd name="connsiteY6" fmla="*/ 6637562 h 6637562"/>
              <a:gd name="connsiteX7" fmla="*/ 0 w 11918950"/>
              <a:gd name="connsiteY7" fmla="*/ 44632 h 6637562"/>
              <a:gd name="connsiteX0" fmla="*/ 0 w 11918950"/>
              <a:gd name="connsiteY0" fmla="*/ 5715 h 6598645"/>
              <a:gd name="connsiteX1" fmla="*/ 4826916 w 11918950"/>
              <a:gd name="connsiteY1" fmla="*/ 0 h 6598645"/>
              <a:gd name="connsiteX2" fmla="*/ 7053580 w 11918950"/>
              <a:gd name="connsiteY2" fmla="*/ 16508 h 6598645"/>
              <a:gd name="connsiteX3" fmla="*/ 11918950 w 11918950"/>
              <a:gd name="connsiteY3" fmla="*/ 5715 h 6598645"/>
              <a:gd name="connsiteX4" fmla="*/ 11918950 w 11918950"/>
              <a:gd name="connsiteY4" fmla="*/ 6598645 h 6598645"/>
              <a:gd name="connsiteX5" fmla="*/ 0 w 11918950"/>
              <a:gd name="connsiteY5" fmla="*/ 6598645 h 6598645"/>
              <a:gd name="connsiteX6" fmla="*/ 0 w 11918950"/>
              <a:gd name="connsiteY6" fmla="*/ 5715 h 659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18950" h="6598645">
                <a:moveTo>
                  <a:pt x="0" y="5715"/>
                </a:moveTo>
                <a:lnTo>
                  <a:pt x="4826916" y="0"/>
                </a:lnTo>
                <a:lnTo>
                  <a:pt x="7053580" y="16508"/>
                </a:lnTo>
                <a:lnTo>
                  <a:pt x="11918950" y="5715"/>
                </a:lnTo>
                <a:lnTo>
                  <a:pt x="11918950" y="6598645"/>
                </a:lnTo>
                <a:lnTo>
                  <a:pt x="0" y="6598645"/>
                </a:lnTo>
                <a:lnTo>
                  <a:pt x="0" y="5715"/>
                </a:lnTo>
                <a:close/>
              </a:path>
            </a:pathLst>
          </a:cu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769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B638B-E931-4E12-9926-0CDC8062445D}" type="datetimeFigureOut">
              <a:rPr lang="nl-NL" smtClean="0"/>
              <a:t>24-7-2025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FD527-44D2-4F31-ACFB-A0DEAF4E8B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76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63" r:id="rId3"/>
    <p:sldLayoutId id="2147483669" r:id="rId4"/>
    <p:sldLayoutId id="2147483667" r:id="rId5"/>
    <p:sldLayoutId id="2147483651" r:id="rId6"/>
    <p:sldLayoutId id="2147483660" r:id="rId7"/>
    <p:sldLayoutId id="2147483672" r:id="rId8"/>
    <p:sldLayoutId id="2147483661" r:id="rId9"/>
    <p:sldLayoutId id="2147483664" r:id="rId10"/>
    <p:sldLayoutId id="2147483668" r:id="rId11"/>
    <p:sldLayoutId id="2147483662" r:id="rId12"/>
    <p:sldLayoutId id="2147483666" r:id="rId13"/>
    <p:sldLayoutId id="2147483670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DE3E2D3B-F0BE-099F-5D27-CE03540AB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9" b="16599"/>
          <a:stretch/>
        </p:blipFill>
        <p:spPr>
          <a:xfrm>
            <a:off x="133350" y="134601"/>
            <a:ext cx="11925300" cy="5310855"/>
          </a:xfrm>
          <a:custGeom>
            <a:avLst/>
            <a:gdLst>
              <a:gd name="connsiteX0" fmla="*/ 0 w 11925300"/>
              <a:gd name="connsiteY0" fmla="*/ 0 h 6584950"/>
              <a:gd name="connsiteX1" fmla="*/ 11925300 w 11925300"/>
              <a:gd name="connsiteY1" fmla="*/ 0 h 6584950"/>
              <a:gd name="connsiteX2" fmla="*/ 11925300 w 11925300"/>
              <a:gd name="connsiteY2" fmla="*/ 6584950 h 6584950"/>
              <a:gd name="connsiteX3" fmla="*/ 0 w 11925300"/>
              <a:gd name="connsiteY3" fmla="*/ 6584950 h 6584950"/>
              <a:gd name="connsiteX4" fmla="*/ 0 w 11925300"/>
              <a:gd name="connsiteY4" fmla="*/ 0 h 6584950"/>
              <a:gd name="connsiteX0" fmla="*/ 0 w 11925300"/>
              <a:gd name="connsiteY0" fmla="*/ 3175 h 6588125"/>
              <a:gd name="connsiteX1" fmla="*/ 4533900 w 11925300"/>
              <a:gd name="connsiteY1" fmla="*/ 0 h 6588125"/>
              <a:gd name="connsiteX2" fmla="*/ 11925300 w 11925300"/>
              <a:gd name="connsiteY2" fmla="*/ 3175 h 6588125"/>
              <a:gd name="connsiteX3" fmla="*/ 11925300 w 11925300"/>
              <a:gd name="connsiteY3" fmla="*/ 6588125 h 6588125"/>
              <a:gd name="connsiteX4" fmla="*/ 0 w 11925300"/>
              <a:gd name="connsiteY4" fmla="*/ 6588125 h 6588125"/>
              <a:gd name="connsiteX5" fmla="*/ 0 w 11925300"/>
              <a:gd name="connsiteY5" fmla="*/ 3175 h 6588125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11925300 w 11925300"/>
              <a:gd name="connsiteY3" fmla="*/ 22224 h 6607174"/>
              <a:gd name="connsiteX4" fmla="*/ 11925300 w 11925300"/>
              <a:gd name="connsiteY4" fmla="*/ 6607174 h 6607174"/>
              <a:gd name="connsiteX5" fmla="*/ 0 w 11925300"/>
              <a:gd name="connsiteY5" fmla="*/ 6607174 h 6607174"/>
              <a:gd name="connsiteX6" fmla="*/ 0 w 11925300"/>
              <a:gd name="connsiteY6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7086600 w 11925300"/>
              <a:gd name="connsiteY2" fmla="*/ 0 h 6607174"/>
              <a:gd name="connsiteX3" fmla="*/ 7277100 w 11925300"/>
              <a:gd name="connsiteY3" fmla="*/ 19050 h 6607174"/>
              <a:gd name="connsiteX4" fmla="*/ 11925300 w 11925300"/>
              <a:gd name="connsiteY4" fmla="*/ 22224 h 6607174"/>
              <a:gd name="connsiteX5" fmla="*/ 11925300 w 11925300"/>
              <a:gd name="connsiteY5" fmla="*/ 6607174 h 6607174"/>
              <a:gd name="connsiteX6" fmla="*/ 0 w 11925300"/>
              <a:gd name="connsiteY6" fmla="*/ 6607174 h 6607174"/>
              <a:gd name="connsiteX7" fmla="*/ 0 w 11925300"/>
              <a:gd name="connsiteY7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781550 w 11925300"/>
              <a:gd name="connsiteY2" fmla="*/ 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533900 w 11925300"/>
              <a:gd name="connsiteY1" fmla="*/ 1904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22224 h 6607174"/>
              <a:gd name="connsiteX1" fmla="*/ 4819650 w 11925300"/>
              <a:gd name="connsiteY1" fmla="*/ 38099 h 6607174"/>
              <a:gd name="connsiteX2" fmla="*/ 4819650 w 11925300"/>
              <a:gd name="connsiteY2" fmla="*/ 1314450 h 6607174"/>
              <a:gd name="connsiteX3" fmla="*/ 7086600 w 11925300"/>
              <a:gd name="connsiteY3" fmla="*/ 0 h 6607174"/>
              <a:gd name="connsiteX4" fmla="*/ 7277100 w 11925300"/>
              <a:gd name="connsiteY4" fmla="*/ 19050 h 6607174"/>
              <a:gd name="connsiteX5" fmla="*/ 11925300 w 11925300"/>
              <a:gd name="connsiteY5" fmla="*/ 22224 h 6607174"/>
              <a:gd name="connsiteX6" fmla="*/ 11925300 w 11925300"/>
              <a:gd name="connsiteY6" fmla="*/ 6607174 h 6607174"/>
              <a:gd name="connsiteX7" fmla="*/ 0 w 11925300"/>
              <a:gd name="connsiteY7" fmla="*/ 6607174 h 6607174"/>
              <a:gd name="connsiteX8" fmla="*/ 0 w 11925300"/>
              <a:gd name="connsiteY8" fmla="*/ 22224 h 660717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2771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19650 w 11925300"/>
              <a:gd name="connsiteY2" fmla="*/ 129540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19650 w 11925300"/>
              <a:gd name="connsiteY1" fmla="*/ 19049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3174 h 6588124"/>
              <a:gd name="connsiteX1" fmla="*/ 4835553 w 11925300"/>
              <a:gd name="connsiteY1" fmla="*/ 11098 h 6588124"/>
              <a:gd name="connsiteX2" fmla="*/ 4838700 w 11925300"/>
              <a:gd name="connsiteY2" fmla="*/ 1352550 h 6588124"/>
              <a:gd name="connsiteX3" fmla="*/ 7067550 w 11925300"/>
              <a:gd name="connsiteY3" fmla="*/ 1333500 h 6588124"/>
              <a:gd name="connsiteX4" fmla="*/ 7086600 w 11925300"/>
              <a:gd name="connsiteY4" fmla="*/ 0 h 6588124"/>
              <a:gd name="connsiteX5" fmla="*/ 11925300 w 11925300"/>
              <a:gd name="connsiteY5" fmla="*/ 3174 h 6588124"/>
              <a:gd name="connsiteX6" fmla="*/ 11925300 w 11925300"/>
              <a:gd name="connsiteY6" fmla="*/ 6588124 h 6588124"/>
              <a:gd name="connsiteX7" fmla="*/ 0 w 11925300"/>
              <a:gd name="connsiteY7" fmla="*/ 6588124 h 6588124"/>
              <a:gd name="connsiteX8" fmla="*/ 0 w 11925300"/>
              <a:gd name="connsiteY8" fmla="*/ 3174 h 6588124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67550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86600 w 11925300"/>
              <a:gd name="connsiteY4" fmla="*/ 4804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8700 w 11925300"/>
              <a:gd name="connsiteY2" fmla="*/ 1357354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9403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25300 w 11925300"/>
              <a:gd name="connsiteY6" fmla="*/ 6592928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6592928"/>
              <a:gd name="connsiteX1" fmla="*/ 4835553 w 11925300"/>
              <a:gd name="connsiteY1" fmla="*/ 0 h 6592928"/>
              <a:gd name="connsiteX2" fmla="*/ 4830749 w 11925300"/>
              <a:gd name="connsiteY2" fmla="*/ 1341451 h 6592928"/>
              <a:gd name="connsiteX3" fmla="*/ 7043696 w 11925300"/>
              <a:gd name="connsiteY3" fmla="*/ 1338304 h 6592928"/>
              <a:gd name="connsiteX4" fmla="*/ 7046843 w 11925300"/>
              <a:gd name="connsiteY4" fmla="*/ 12755 h 6592928"/>
              <a:gd name="connsiteX5" fmla="*/ 11925300 w 11925300"/>
              <a:gd name="connsiteY5" fmla="*/ 7978 h 6592928"/>
              <a:gd name="connsiteX6" fmla="*/ 11909258 w 11925300"/>
              <a:gd name="connsiteY6" fmla="*/ 5758739 h 6592928"/>
              <a:gd name="connsiteX7" fmla="*/ 0 w 11925300"/>
              <a:gd name="connsiteY7" fmla="*/ 6592928 h 6592928"/>
              <a:gd name="connsiteX8" fmla="*/ 0 w 11925300"/>
              <a:gd name="connsiteY8" fmla="*/ 7978 h 6592928"/>
              <a:gd name="connsiteX0" fmla="*/ 0 w 11925300"/>
              <a:gd name="connsiteY0" fmla="*/ 7978 h 5758739"/>
              <a:gd name="connsiteX1" fmla="*/ 4835553 w 11925300"/>
              <a:gd name="connsiteY1" fmla="*/ 0 h 5758739"/>
              <a:gd name="connsiteX2" fmla="*/ 4830749 w 11925300"/>
              <a:gd name="connsiteY2" fmla="*/ 1341451 h 5758739"/>
              <a:gd name="connsiteX3" fmla="*/ 7043696 w 11925300"/>
              <a:gd name="connsiteY3" fmla="*/ 1338304 h 5758739"/>
              <a:gd name="connsiteX4" fmla="*/ 7046843 w 11925300"/>
              <a:gd name="connsiteY4" fmla="*/ 12755 h 5758739"/>
              <a:gd name="connsiteX5" fmla="*/ 11925300 w 11925300"/>
              <a:gd name="connsiteY5" fmla="*/ 7978 h 5758739"/>
              <a:gd name="connsiteX6" fmla="*/ 11909258 w 11925300"/>
              <a:gd name="connsiteY6" fmla="*/ 5758739 h 5758739"/>
              <a:gd name="connsiteX7" fmla="*/ 0 w 11925300"/>
              <a:gd name="connsiteY7" fmla="*/ 5726655 h 5758739"/>
              <a:gd name="connsiteX8" fmla="*/ 0 w 11925300"/>
              <a:gd name="connsiteY8" fmla="*/ 7978 h 5758739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758739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758740"/>
              <a:gd name="connsiteX1" fmla="*/ 4835553 w 11925300"/>
              <a:gd name="connsiteY1" fmla="*/ 0 h 5758740"/>
              <a:gd name="connsiteX2" fmla="*/ 4830749 w 11925300"/>
              <a:gd name="connsiteY2" fmla="*/ 1341451 h 5758740"/>
              <a:gd name="connsiteX3" fmla="*/ 7043696 w 11925300"/>
              <a:gd name="connsiteY3" fmla="*/ 1338304 h 5758740"/>
              <a:gd name="connsiteX4" fmla="*/ 7046843 w 11925300"/>
              <a:gd name="connsiteY4" fmla="*/ 12755 h 5758740"/>
              <a:gd name="connsiteX5" fmla="*/ 11925300 w 11925300"/>
              <a:gd name="connsiteY5" fmla="*/ 7978 h 5758740"/>
              <a:gd name="connsiteX6" fmla="*/ 11909258 w 11925300"/>
              <a:gd name="connsiteY6" fmla="*/ 5309560 h 5758740"/>
              <a:gd name="connsiteX7" fmla="*/ 0 w 11925300"/>
              <a:gd name="connsiteY7" fmla="*/ 5758740 h 5758740"/>
              <a:gd name="connsiteX8" fmla="*/ 0 w 11925300"/>
              <a:gd name="connsiteY8" fmla="*/ 7978 h 5758740"/>
              <a:gd name="connsiteX0" fmla="*/ 0 w 11925300"/>
              <a:gd name="connsiteY0" fmla="*/ 7978 h 5309560"/>
              <a:gd name="connsiteX1" fmla="*/ 4835553 w 11925300"/>
              <a:gd name="connsiteY1" fmla="*/ 0 h 5309560"/>
              <a:gd name="connsiteX2" fmla="*/ 4830749 w 11925300"/>
              <a:gd name="connsiteY2" fmla="*/ 1341451 h 5309560"/>
              <a:gd name="connsiteX3" fmla="*/ 7043696 w 11925300"/>
              <a:gd name="connsiteY3" fmla="*/ 1338304 h 5309560"/>
              <a:gd name="connsiteX4" fmla="*/ 7046843 w 11925300"/>
              <a:gd name="connsiteY4" fmla="*/ 12755 h 5309560"/>
              <a:gd name="connsiteX5" fmla="*/ 11925300 w 11925300"/>
              <a:gd name="connsiteY5" fmla="*/ 7978 h 5309560"/>
              <a:gd name="connsiteX6" fmla="*/ 11909258 w 11925300"/>
              <a:gd name="connsiteY6" fmla="*/ 5309560 h 5309560"/>
              <a:gd name="connsiteX7" fmla="*/ 0 w 11925300"/>
              <a:gd name="connsiteY7" fmla="*/ 5293519 h 5309560"/>
              <a:gd name="connsiteX8" fmla="*/ 0 w 11925300"/>
              <a:gd name="connsiteY8" fmla="*/ 7978 h 5309560"/>
              <a:gd name="connsiteX0" fmla="*/ 0 w 11925300"/>
              <a:gd name="connsiteY0" fmla="*/ 7978 h 5309562"/>
              <a:gd name="connsiteX1" fmla="*/ 4835553 w 11925300"/>
              <a:gd name="connsiteY1" fmla="*/ 0 h 5309562"/>
              <a:gd name="connsiteX2" fmla="*/ 4830749 w 11925300"/>
              <a:gd name="connsiteY2" fmla="*/ 1341451 h 5309562"/>
              <a:gd name="connsiteX3" fmla="*/ 7043696 w 11925300"/>
              <a:gd name="connsiteY3" fmla="*/ 1338304 h 5309562"/>
              <a:gd name="connsiteX4" fmla="*/ 7046843 w 11925300"/>
              <a:gd name="connsiteY4" fmla="*/ 12755 h 5309562"/>
              <a:gd name="connsiteX5" fmla="*/ 11925300 w 11925300"/>
              <a:gd name="connsiteY5" fmla="*/ 7978 h 5309562"/>
              <a:gd name="connsiteX6" fmla="*/ 11909258 w 11925300"/>
              <a:gd name="connsiteY6" fmla="*/ 5309560 h 5309562"/>
              <a:gd name="connsiteX7" fmla="*/ 0 w 11925300"/>
              <a:gd name="connsiteY7" fmla="*/ 5309562 h 5309562"/>
              <a:gd name="connsiteX8" fmla="*/ 0 w 11925300"/>
              <a:gd name="connsiteY8" fmla="*/ 7978 h 5309562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4830749 w 11925300"/>
              <a:gd name="connsiteY2" fmla="*/ 1335396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7043696 w 11925300"/>
              <a:gd name="connsiteY3" fmla="*/ 1332249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7046843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0 w 11925300"/>
              <a:gd name="connsiteY7" fmla="*/ 5303507 h 5303507"/>
              <a:gd name="connsiteX8" fmla="*/ 0 w 11925300"/>
              <a:gd name="connsiteY8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5080095 w 11925300"/>
              <a:gd name="connsiteY7" fmla="*/ 5297208 h 5303507"/>
              <a:gd name="connsiteX8" fmla="*/ 0 w 11925300"/>
              <a:gd name="connsiteY8" fmla="*/ 5303507 h 5303507"/>
              <a:gd name="connsiteX9" fmla="*/ 0 w 11925300"/>
              <a:gd name="connsiteY9" fmla="*/ 1923 h 5303507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5516823 w 11925300"/>
              <a:gd name="connsiteY7" fmla="*/ 5310856 h 5310856"/>
              <a:gd name="connsiteX8" fmla="*/ 5080095 w 11925300"/>
              <a:gd name="connsiteY8" fmla="*/ 5297208 h 5310856"/>
              <a:gd name="connsiteX9" fmla="*/ 0 w 11925300"/>
              <a:gd name="connsiteY9" fmla="*/ 5303507 h 5310856"/>
              <a:gd name="connsiteX10" fmla="*/ 0 w 11925300"/>
              <a:gd name="connsiteY10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5516823 w 11925300"/>
              <a:gd name="connsiteY8" fmla="*/ 5310856 h 5310856"/>
              <a:gd name="connsiteX9" fmla="*/ 5080095 w 11925300"/>
              <a:gd name="connsiteY9" fmla="*/ 5297208 h 5310856"/>
              <a:gd name="connsiteX10" fmla="*/ 0 w 11925300"/>
              <a:gd name="connsiteY10" fmla="*/ 5303507 h 5310856"/>
              <a:gd name="connsiteX11" fmla="*/ 0 w 11925300"/>
              <a:gd name="connsiteY11" fmla="*/ 1923 h 5310856"/>
              <a:gd name="connsiteX0" fmla="*/ 0 w 11925300"/>
              <a:gd name="connsiteY0" fmla="*/ 1923 h 5310856"/>
              <a:gd name="connsiteX1" fmla="*/ 5047500 w 11925300"/>
              <a:gd name="connsiteY1" fmla="*/ 0 h 5310856"/>
              <a:gd name="connsiteX2" fmla="*/ 5048751 w 11925300"/>
              <a:gd name="connsiteY2" fmla="*/ 1032614 h 5310856"/>
              <a:gd name="connsiteX3" fmla="*/ 6831749 w 11925300"/>
              <a:gd name="connsiteY3" fmla="*/ 1047635 h 5310856"/>
              <a:gd name="connsiteX4" fmla="*/ 6834896 w 11925300"/>
              <a:gd name="connsiteY4" fmla="*/ 6700 h 5310856"/>
              <a:gd name="connsiteX5" fmla="*/ 11925300 w 11925300"/>
              <a:gd name="connsiteY5" fmla="*/ 1923 h 5310856"/>
              <a:gd name="connsiteX6" fmla="*/ 11909258 w 11925300"/>
              <a:gd name="connsiteY6" fmla="*/ 5303505 h 5310856"/>
              <a:gd name="connsiteX7" fmla="*/ 6936190 w 11925300"/>
              <a:gd name="connsiteY7" fmla="*/ 5310855 h 5310856"/>
              <a:gd name="connsiteX8" fmla="*/ 6171916 w 11925300"/>
              <a:gd name="connsiteY8" fmla="*/ 5310855 h 5310856"/>
              <a:gd name="connsiteX9" fmla="*/ 5516823 w 11925300"/>
              <a:gd name="connsiteY9" fmla="*/ 5310856 h 5310856"/>
              <a:gd name="connsiteX10" fmla="*/ 5080095 w 11925300"/>
              <a:gd name="connsiteY10" fmla="*/ 5297208 h 5310856"/>
              <a:gd name="connsiteX11" fmla="*/ 0 w 11925300"/>
              <a:gd name="connsiteY11" fmla="*/ 5303507 h 5310856"/>
              <a:gd name="connsiteX12" fmla="*/ 0 w 11925300"/>
              <a:gd name="connsiteY12" fmla="*/ 1923 h 5310856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171916 w 11925300"/>
              <a:gd name="connsiteY8" fmla="*/ 531085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936190 w 11925300"/>
              <a:gd name="connsiteY7" fmla="*/ 5310855 h 5310855"/>
              <a:gd name="connsiteX8" fmla="*/ 6813361 w 11925300"/>
              <a:gd name="connsiteY8" fmla="*/ 4150795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50795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03507"/>
              <a:gd name="connsiteX1" fmla="*/ 5047500 w 11925300"/>
              <a:gd name="connsiteY1" fmla="*/ 0 h 5303507"/>
              <a:gd name="connsiteX2" fmla="*/ 5048751 w 11925300"/>
              <a:gd name="connsiteY2" fmla="*/ 1032614 h 5303507"/>
              <a:gd name="connsiteX3" fmla="*/ 6831749 w 11925300"/>
              <a:gd name="connsiteY3" fmla="*/ 1047635 h 5303507"/>
              <a:gd name="connsiteX4" fmla="*/ 6834896 w 11925300"/>
              <a:gd name="connsiteY4" fmla="*/ 6700 h 5303507"/>
              <a:gd name="connsiteX5" fmla="*/ 11925300 w 11925300"/>
              <a:gd name="connsiteY5" fmla="*/ 1923 h 5303507"/>
              <a:gd name="connsiteX6" fmla="*/ 11909258 w 11925300"/>
              <a:gd name="connsiteY6" fmla="*/ 5303505 h 5303507"/>
              <a:gd name="connsiteX7" fmla="*/ 6827007 w 11925300"/>
              <a:gd name="connsiteY7" fmla="*/ 5297207 h 5303507"/>
              <a:gd name="connsiteX8" fmla="*/ 6813361 w 11925300"/>
              <a:gd name="connsiteY8" fmla="*/ 4164443 h 5303507"/>
              <a:gd name="connsiteX9" fmla="*/ 5066447 w 11925300"/>
              <a:gd name="connsiteY9" fmla="*/ 4164444 h 5303507"/>
              <a:gd name="connsiteX10" fmla="*/ 5080095 w 11925300"/>
              <a:gd name="connsiteY10" fmla="*/ 5297208 h 5303507"/>
              <a:gd name="connsiteX11" fmla="*/ 0 w 11925300"/>
              <a:gd name="connsiteY11" fmla="*/ 5303507 h 5303507"/>
              <a:gd name="connsiteX12" fmla="*/ 0 w 11925300"/>
              <a:gd name="connsiteY12" fmla="*/ 1923 h 5303507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799711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13361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799713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80095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66447 w 11925300"/>
              <a:gd name="connsiteY9" fmla="*/ 4164444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52799 w 11925300"/>
              <a:gd name="connsiteY9" fmla="*/ 4157620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7009 w 11925300"/>
              <a:gd name="connsiteY8" fmla="*/ 4164443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52799 w 11925300"/>
              <a:gd name="connsiteY10" fmla="*/ 5297208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45975 w 11925300"/>
              <a:gd name="connsiteY9" fmla="*/ 4137148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5048751 w 11925300"/>
              <a:gd name="connsiteY2" fmla="*/ 1032614 h 5310855"/>
              <a:gd name="connsiteX3" fmla="*/ 6831749 w 11925300"/>
              <a:gd name="connsiteY3" fmla="*/ 1047635 h 5310855"/>
              <a:gd name="connsiteX4" fmla="*/ 6834896 w 11925300"/>
              <a:gd name="connsiteY4" fmla="*/ 6700 h 5310855"/>
              <a:gd name="connsiteX5" fmla="*/ 11925300 w 11925300"/>
              <a:gd name="connsiteY5" fmla="*/ 1923 h 5310855"/>
              <a:gd name="connsiteX6" fmla="*/ 11909258 w 11925300"/>
              <a:gd name="connsiteY6" fmla="*/ 5303505 h 5310855"/>
              <a:gd name="connsiteX7" fmla="*/ 6827006 w 11925300"/>
              <a:gd name="connsiteY7" fmla="*/ 5310855 h 5310855"/>
              <a:gd name="connsiteX8" fmla="*/ 6820186 w 11925300"/>
              <a:gd name="connsiteY8" fmla="*/ 4137147 h 5310855"/>
              <a:gd name="connsiteX9" fmla="*/ 5051951 w 11925300"/>
              <a:gd name="connsiteY9" fmla="*/ 4131172 h 5310855"/>
              <a:gd name="connsiteX10" fmla="*/ 5060751 w 11925300"/>
              <a:gd name="connsiteY10" fmla="*/ 5305159 h 5310855"/>
              <a:gd name="connsiteX11" fmla="*/ 0 w 11925300"/>
              <a:gd name="connsiteY11" fmla="*/ 5303507 h 5310855"/>
              <a:gd name="connsiteX12" fmla="*/ 0 w 11925300"/>
              <a:gd name="connsiteY12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1749 w 11925300"/>
              <a:gd name="connsiteY2" fmla="*/ 1047635 h 5310855"/>
              <a:gd name="connsiteX3" fmla="*/ 6834896 w 11925300"/>
              <a:gd name="connsiteY3" fmla="*/ 6700 h 5310855"/>
              <a:gd name="connsiteX4" fmla="*/ 11925300 w 11925300"/>
              <a:gd name="connsiteY4" fmla="*/ 1923 h 5310855"/>
              <a:gd name="connsiteX5" fmla="*/ 11909258 w 11925300"/>
              <a:gd name="connsiteY5" fmla="*/ 5303505 h 5310855"/>
              <a:gd name="connsiteX6" fmla="*/ 6827006 w 11925300"/>
              <a:gd name="connsiteY6" fmla="*/ 5310855 h 5310855"/>
              <a:gd name="connsiteX7" fmla="*/ 6820186 w 11925300"/>
              <a:gd name="connsiteY7" fmla="*/ 4137147 h 5310855"/>
              <a:gd name="connsiteX8" fmla="*/ 5051951 w 11925300"/>
              <a:gd name="connsiteY8" fmla="*/ 4131172 h 5310855"/>
              <a:gd name="connsiteX9" fmla="*/ 5060751 w 11925300"/>
              <a:gd name="connsiteY9" fmla="*/ 5305159 h 5310855"/>
              <a:gd name="connsiteX10" fmla="*/ 0 w 11925300"/>
              <a:gd name="connsiteY10" fmla="*/ 5303507 h 5310855"/>
              <a:gd name="connsiteX11" fmla="*/ 0 w 11925300"/>
              <a:gd name="connsiteY11" fmla="*/ 1923 h 5310855"/>
              <a:gd name="connsiteX0" fmla="*/ 0 w 11925300"/>
              <a:gd name="connsiteY0" fmla="*/ 1923 h 5310855"/>
              <a:gd name="connsiteX1" fmla="*/ 5047500 w 11925300"/>
              <a:gd name="connsiteY1" fmla="*/ 0 h 5310855"/>
              <a:gd name="connsiteX2" fmla="*/ 6834896 w 11925300"/>
              <a:gd name="connsiteY2" fmla="*/ 6700 h 5310855"/>
              <a:gd name="connsiteX3" fmla="*/ 11925300 w 11925300"/>
              <a:gd name="connsiteY3" fmla="*/ 1923 h 5310855"/>
              <a:gd name="connsiteX4" fmla="*/ 11909258 w 11925300"/>
              <a:gd name="connsiteY4" fmla="*/ 5303505 h 5310855"/>
              <a:gd name="connsiteX5" fmla="*/ 6827006 w 11925300"/>
              <a:gd name="connsiteY5" fmla="*/ 5310855 h 5310855"/>
              <a:gd name="connsiteX6" fmla="*/ 6820186 w 11925300"/>
              <a:gd name="connsiteY6" fmla="*/ 4137147 h 5310855"/>
              <a:gd name="connsiteX7" fmla="*/ 5051951 w 11925300"/>
              <a:gd name="connsiteY7" fmla="*/ 4131172 h 5310855"/>
              <a:gd name="connsiteX8" fmla="*/ 5060751 w 11925300"/>
              <a:gd name="connsiteY8" fmla="*/ 5305159 h 5310855"/>
              <a:gd name="connsiteX9" fmla="*/ 0 w 11925300"/>
              <a:gd name="connsiteY9" fmla="*/ 5303507 h 5310855"/>
              <a:gd name="connsiteX10" fmla="*/ 0 w 11925300"/>
              <a:gd name="connsiteY10" fmla="*/ 1923 h 531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25300" h="5310855">
                <a:moveTo>
                  <a:pt x="0" y="1923"/>
                </a:moveTo>
                <a:lnTo>
                  <a:pt x="5047500" y="0"/>
                </a:lnTo>
                <a:lnTo>
                  <a:pt x="6834896" y="6700"/>
                </a:lnTo>
                <a:lnTo>
                  <a:pt x="11925300" y="1923"/>
                </a:lnTo>
                <a:cubicBezTo>
                  <a:pt x="11919953" y="1918843"/>
                  <a:pt x="11914605" y="3386585"/>
                  <a:pt x="11909258" y="5303505"/>
                </a:cubicBezTo>
                <a:lnTo>
                  <a:pt x="6827006" y="5310855"/>
                </a:lnTo>
                <a:cubicBezTo>
                  <a:pt x="6827007" y="4928718"/>
                  <a:pt x="6820185" y="4519284"/>
                  <a:pt x="6820186" y="4137147"/>
                </a:cubicBezTo>
                <a:lnTo>
                  <a:pt x="5051951" y="4131172"/>
                </a:lnTo>
                <a:cubicBezTo>
                  <a:pt x="5054226" y="4517859"/>
                  <a:pt x="5058476" y="4918472"/>
                  <a:pt x="5060751" y="5305159"/>
                </a:cubicBezTo>
                <a:lnTo>
                  <a:pt x="0" y="5303507"/>
                </a:lnTo>
                <a:lnTo>
                  <a:pt x="0" y="1923"/>
                </a:lnTo>
                <a:close/>
              </a:path>
            </a:pathLst>
          </a:cu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982E98-1566-426E-85A4-B0229ACD48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298" y="5620923"/>
            <a:ext cx="11925300" cy="664746"/>
          </a:xfrm>
        </p:spPr>
        <p:txBody>
          <a:bodyPr/>
          <a:lstStyle/>
          <a:p>
            <a:r>
              <a:rPr lang="nl-NL" dirty="0"/>
              <a:t>Geef een dierbaar cadeau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66FA3C5-BF32-486B-948D-04BD3DBB5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Collecte voor Red een Kind</a:t>
            </a:r>
          </a:p>
        </p:txBody>
      </p:sp>
    </p:spTree>
    <p:extLst>
      <p:ext uri="{BB962C8B-B14F-4D97-AF65-F5344CB8AC3E}">
        <p14:creationId xmlns:p14="http://schemas.microsoft.com/office/powerpoint/2010/main" val="262001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0AE6DF-7FF9-4D00-90D7-5363F696DE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6454" y="1424610"/>
            <a:ext cx="5412328" cy="1212574"/>
          </a:xfrm>
        </p:spPr>
        <p:txBody>
          <a:bodyPr/>
          <a:lstStyle/>
          <a:p>
            <a:r>
              <a:rPr lang="nl-NL" sz="4400" dirty="0"/>
              <a:t>Een gezond begin van iedere dag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85AF42-D178-49AB-8A69-B59E7FF47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24330" y="3345933"/>
            <a:ext cx="5804452" cy="2270877"/>
          </a:xfrm>
        </p:spPr>
        <p:txBody>
          <a:bodyPr/>
          <a:lstStyle/>
          <a:p>
            <a:r>
              <a:rPr lang="nl-NL" sz="2800" dirty="0"/>
              <a:t>Met een volle maag gaat leren op school of werken op het land veel beter. Meer dieren betekent meer en gezonder eten voor de kinderen en gezinnen.</a:t>
            </a:r>
          </a:p>
        </p:txBody>
      </p:sp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ABED10F1-4F03-B244-BEAE-2BF477848E6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6666"/>
          <a:stretch/>
        </p:blipFill>
        <p:spPr>
          <a:xfrm>
            <a:off x="133349" y="133928"/>
            <a:ext cx="5052166" cy="6581143"/>
          </a:xfrm>
        </p:spPr>
      </p:pic>
    </p:spTree>
    <p:extLst>
      <p:ext uri="{BB962C8B-B14F-4D97-AF65-F5344CB8AC3E}">
        <p14:creationId xmlns:p14="http://schemas.microsoft.com/office/powerpoint/2010/main" val="3655650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B4223-8A60-C843-B8BC-8DA0A6ED9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Red een Kind helpt gezinnen met: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FE1D54-4855-DF44-BDF5-1A51ACC5E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29"/>
            <a:ext cx="5890591" cy="3256608"/>
          </a:xfrm>
        </p:spPr>
        <p:txBody>
          <a:bodyPr>
            <a:normAutofit fontScale="92500" lnSpcReduction="10000"/>
          </a:bodyPr>
          <a:lstStyle/>
          <a:p>
            <a:r>
              <a:rPr lang="nl-NL" sz="2800" dirty="0"/>
              <a:t>het vormen van zelfhulpgroepen</a:t>
            </a:r>
          </a:p>
          <a:p>
            <a:r>
              <a:rPr lang="nl-NL" sz="2800" dirty="0"/>
              <a:t>training over veehouderij en landbouw</a:t>
            </a:r>
          </a:p>
          <a:p>
            <a:r>
              <a:rPr lang="nl-NL" sz="2800" dirty="0"/>
              <a:t>het vergroten van het inkomen</a:t>
            </a:r>
          </a:p>
          <a:p>
            <a:r>
              <a:rPr lang="nl-NL" sz="2800" dirty="0"/>
              <a:t>trots en zelfvertrouwen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AED282-F586-D341-8CD7-DBB46D5F75D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28791" y="2165628"/>
            <a:ext cx="4576105" cy="3256609"/>
          </a:xfrm>
        </p:spPr>
        <p:txBody>
          <a:bodyPr>
            <a:normAutofit fontScale="70000" lnSpcReduction="20000"/>
          </a:bodyPr>
          <a:lstStyle/>
          <a:p>
            <a:r>
              <a:rPr lang="nl-NL" i="1" dirty="0"/>
              <a:t>“We hadden nooit genoeg eten, altijd te weinig oogst en geen geld om onze kinderen naar school te laten gaan. </a:t>
            </a:r>
            <a:br>
              <a:rPr lang="nl-NL" i="1" dirty="0"/>
            </a:br>
            <a:r>
              <a:rPr lang="nl-NL" i="1" dirty="0"/>
              <a:t>Dat is nu allemaal anders! Mijn kinderen eten nu eieren en dringen geitenmelk. En er is genoeg geld voor school dankzij de verkoop van mijn gewassen.“</a:t>
            </a:r>
          </a:p>
        </p:txBody>
      </p:sp>
    </p:spTree>
    <p:extLst>
      <p:ext uri="{BB962C8B-B14F-4D97-AF65-F5344CB8AC3E}">
        <p14:creationId xmlns:p14="http://schemas.microsoft.com/office/powerpoint/2010/main" val="96129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F5D1A8E0-18B0-4DA6-AD3C-2A30294D59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6" b="8586"/>
          <a:stretch/>
        </p:blipFill>
        <p:spPr>
          <a:xfrm>
            <a:off x="133350" y="136524"/>
            <a:ext cx="11925300" cy="6584998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B640C0-9B38-4366-838B-278D56890F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373" y="2584037"/>
            <a:ext cx="3887047" cy="998539"/>
          </a:xfrm>
        </p:spPr>
        <p:txBody>
          <a:bodyPr/>
          <a:lstStyle/>
          <a:p>
            <a:r>
              <a:rPr lang="nl-NL" sz="7200" dirty="0">
                <a:solidFill>
                  <a:schemeClr val="accent6"/>
                </a:solidFill>
              </a:rPr>
              <a:t>Helpt u</a:t>
            </a:r>
            <a:r>
              <a:rPr lang="nl-NL" sz="7200" dirty="0"/>
              <a:t> </a:t>
            </a:r>
            <a:r>
              <a:rPr lang="nl-NL" sz="7200" dirty="0">
                <a:solidFill>
                  <a:schemeClr val="accent6"/>
                </a:solidFill>
              </a:rPr>
              <a:t>mee?</a:t>
            </a:r>
          </a:p>
        </p:txBody>
      </p:sp>
    </p:spTree>
    <p:extLst>
      <p:ext uri="{BB962C8B-B14F-4D97-AF65-F5344CB8AC3E}">
        <p14:creationId xmlns:p14="http://schemas.microsoft.com/office/powerpoint/2010/main" val="252787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8F84BCE-76E7-4AF8-86F8-A4F5F110F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4750" y="2849077"/>
            <a:ext cx="7302500" cy="1554479"/>
          </a:xfrm>
        </p:spPr>
        <p:txBody>
          <a:bodyPr/>
          <a:lstStyle/>
          <a:p>
            <a:r>
              <a:rPr lang="nl-NL" dirty="0"/>
              <a:t>Maak hét verschil voor een gezin in armoede.</a:t>
            </a:r>
          </a:p>
        </p:txBody>
      </p:sp>
    </p:spTree>
    <p:extLst>
      <p:ext uri="{BB962C8B-B14F-4D97-AF65-F5344CB8AC3E}">
        <p14:creationId xmlns:p14="http://schemas.microsoft.com/office/powerpoint/2010/main" val="15573374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RedEenKind">
      <a:dk1>
        <a:srgbClr val="424242"/>
      </a:dk1>
      <a:lt1>
        <a:srgbClr val="FFFFFF"/>
      </a:lt1>
      <a:dk2>
        <a:srgbClr val="EE7402"/>
      </a:dk2>
      <a:lt2>
        <a:srgbClr val="FFFFFF"/>
      </a:lt2>
      <a:accent1>
        <a:srgbClr val="424242"/>
      </a:accent1>
      <a:accent2>
        <a:srgbClr val="ED7D31"/>
      </a:accent2>
      <a:accent3>
        <a:srgbClr val="FF0000"/>
      </a:accent3>
      <a:accent4>
        <a:srgbClr val="595959"/>
      </a:accent4>
      <a:accent5>
        <a:srgbClr val="FFFFFF"/>
      </a:accent5>
      <a:accent6>
        <a:srgbClr val="EE7402"/>
      </a:accent6>
      <a:hlink>
        <a:srgbClr val="424242"/>
      </a:hlink>
      <a:folHlink>
        <a:srgbClr val="424242"/>
      </a:folHlink>
    </a:clrScheme>
    <a:fontScheme name="Aangepast 1">
      <a:majorFont>
        <a:latin typeface="Poppins ExtraBold"/>
        <a:ea typeface=""/>
        <a:cs typeface=""/>
      </a:majorFont>
      <a:minorFont>
        <a:latin typeface="Poppins 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06B5BFDE197448B7488E535E4F6BC" ma:contentTypeVersion="11" ma:contentTypeDescription="Een nieuw document maken." ma:contentTypeScope="" ma:versionID="e0dc6aebd80a0437fe680c99caee0e2a">
  <xsd:schema xmlns:xsd="http://www.w3.org/2001/XMLSchema" xmlns:xs="http://www.w3.org/2001/XMLSchema" xmlns:p="http://schemas.microsoft.com/office/2006/metadata/properties" xmlns:ns2="cc5f1023-36bd-41ef-a357-6a0f93767723" xmlns:ns3="839ee2cc-cbf6-4632-85e5-0a37910a4c33" targetNamespace="http://schemas.microsoft.com/office/2006/metadata/properties" ma:root="true" ma:fieldsID="da5a98739f264e0cabb3210f2d9a0a92" ns2:_="" ns3:_="">
    <xsd:import namespace="cc5f1023-36bd-41ef-a357-6a0f93767723"/>
    <xsd:import namespace="839ee2cc-cbf6-4632-85e5-0a37910a4c33"/>
    <xsd:element name="properties">
      <xsd:complexType>
        <xsd:sequence>
          <xsd:element name="documentManagement">
            <xsd:complexType>
              <xsd:all>
                <xsd:element ref="ns2:p589a2710b264cd284120428d92e7791" minOccurs="0"/>
                <xsd:element ref="ns3:TaxCatchAll" minOccurs="0"/>
                <xsd:element ref="ns2:o22a20339998426da1afc72252269e38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f1023-36bd-41ef-a357-6a0f93767723" elementFormDefault="qualified">
    <xsd:import namespace="http://schemas.microsoft.com/office/2006/documentManagement/types"/>
    <xsd:import namespace="http://schemas.microsoft.com/office/infopath/2007/PartnerControls"/>
    <xsd:element name="p589a2710b264cd284120428d92e7791" ma:index="9" nillable="true" ma:taxonomy="true" ma:internalName="p589a2710b264cd284120428d92e7791" ma:taxonomyFieldName="Year" ma:displayName="Year" ma:default="" ma:fieldId="{9589a271-0b26-4cd2-8412-0428d92e7791}" ma:sspId="a0bc3a11-e066-4af1-b61e-2950df2ccca1" ma:termSetId="b5c5a899-0e55-4b3b-8004-939b0a197c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22a20339998426da1afc72252269e38" ma:index="12" nillable="true" ma:taxonomy="true" ma:internalName="o22a20339998426da1afc72252269e38" ma:taxonomyFieldName="HAC_x0020_Organisation" ma:displayName="HAC Organisation" ma:default="" ma:fieldId="{822a2033-9998-426d-a1af-c72252269e38}" ma:sspId="a0bc3a11-e066-4af1-b61e-2950df2ccca1" ma:termSetId="ede62c7e-2342-4398-8f73-ee39f1fad13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ee2cc-cbf6-4632-85e5-0a37910a4c3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8a48222-e654-495a-8899-75cca04f77c3}" ma:internalName="TaxCatchAll" ma:showField="CatchAllData" ma:web="839ee2cc-cbf6-4632-85e5-0a37910a4c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22a20339998426da1afc72252269e38 xmlns="cc5f1023-36bd-41ef-a357-6a0f93767723">
      <Terms xmlns="http://schemas.microsoft.com/office/infopath/2007/PartnerControls"/>
    </o22a20339998426da1afc72252269e38>
    <p589a2710b264cd284120428d92e7791 xmlns="cc5f1023-36bd-41ef-a357-6a0f93767723">
      <Terms xmlns="http://schemas.microsoft.com/office/infopath/2007/PartnerControls"/>
    </p589a2710b264cd284120428d92e7791>
    <TaxCatchAll xmlns="839ee2cc-cbf6-4632-85e5-0a37910a4c33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E75A87-D8EE-4741-B981-35207D5B77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5f1023-36bd-41ef-a357-6a0f93767723"/>
    <ds:schemaRef ds:uri="839ee2cc-cbf6-4632-85e5-0a37910a4c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4AEFE3-B9F6-47C6-B433-3E528078736A}">
  <ds:schemaRefs>
    <ds:schemaRef ds:uri="http://schemas.microsoft.com/office/2006/metadata/properties"/>
    <ds:schemaRef ds:uri="http://schemas.microsoft.com/office/infopath/2007/PartnerControls"/>
    <ds:schemaRef ds:uri="cc5f1023-36bd-41ef-a357-6a0f93767723"/>
    <ds:schemaRef ds:uri="839ee2cc-cbf6-4632-85e5-0a37910a4c33"/>
  </ds:schemaRefs>
</ds:datastoreItem>
</file>

<file path=customXml/itemProps3.xml><?xml version="1.0" encoding="utf-8"?>
<ds:datastoreItem xmlns:ds="http://schemas.openxmlformats.org/officeDocument/2006/customXml" ds:itemID="{20A2CA9A-07FA-4E22-88C5-3ABB8B98BE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2342</TotalTime>
  <Words>134</Words>
  <Application>Microsoft Office PowerPoint</Application>
  <PresentationFormat>Breedbeeld</PresentationFormat>
  <Paragraphs>12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Poppins Regular</vt:lpstr>
      <vt:lpstr>Calibri</vt:lpstr>
      <vt:lpstr>Poppins ExtraBold</vt:lpstr>
      <vt:lpstr>Kantoorthema</vt:lpstr>
      <vt:lpstr>PowerPoint-presentatie</vt:lpstr>
      <vt:lpstr>PowerPoint-presentatie</vt:lpstr>
      <vt:lpstr>Red een Kind helpt gezinnen met: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Jasper D</dc:creator>
  <cp:lastModifiedBy>Renée de Glint</cp:lastModifiedBy>
  <cp:revision>84</cp:revision>
  <dcterms:created xsi:type="dcterms:W3CDTF">2019-04-03T14:21:49Z</dcterms:created>
  <dcterms:modified xsi:type="dcterms:W3CDTF">2025-07-24T09:32:06Z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0x01010059606B5BFDE197448B7488E535E4F6BC</vt:lpwstr>
  </property>
</Properties>
</file>