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8288000" cy="10287000"/>
  <p:notesSz cx="6858000" cy="9144000"/>
  <p:embeddedFontLst>
    <p:embeddedFont>
      <p:font typeface="Poppins" pitchFamily="2" charset="77"/>
      <p:regular r:id="rId7"/>
      <p:bold r:id="rId8"/>
    </p:embeddedFont>
    <p:embeddedFont>
      <p:font typeface="Poppins 1" pitchFamily="2" charset="77"/>
      <p:regular r:id="rId9"/>
      <p:bold r:id="rId10"/>
    </p:embeddedFont>
    <p:embeddedFont>
      <p:font typeface="Poppins 2" pitchFamily="2" charset="77"/>
      <p:regular r:id="rId11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1" autoAdjust="0"/>
    <p:restoredTop sz="94626" autoAdjust="0"/>
  </p:normalViewPr>
  <p:slideViewPr>
    <p:cSldViewPr>
      <p:cViewPr varScale="1">
        <p:scale>
          <a:sx n="80" d="100"/>
          <a:sy n="80" d="100"/>
        </p:scale>
        <p:origin x="56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0A871-4E70-3D44-9A38-72FC9D50E74D}" type="datetimeFigureOut">
              <a:rPr lang="nl-NL" smtClean="0"/>
              <a:t>20-11-2024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B989F-98F7-4041-B48E-C37363112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1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1353803" y="8165917"/>
            <a:ext cx="2209798" cy="1625783"/>
          </a:xfrm>
          <a:custGeom>
            <a:avLst/>
            <a:gdLst/>
            <a:ahLst/>
            <a:cxnLst/>
            <a:rect l="l" t="t" r="r" b="b"/>
            <a:pathLst>
              <a:path w="2764541" h="2195371">
                <a:moveTo>
                  <a:pt x="0" y="0"/>
                </a:moveTo>
                <a:lnTo>
                  <a:pt x="2764541" y="0"/>
                </a:lnTo>
                <a:lnTo>
                  <a:pt x="2764541" y="2195371"/>
                </a:lnTo>
                <a:lnTo>
                  <a:pt x="0" y="2195371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BED5E61C-0C7B-8306-7BFD-BD3E3D200969}"/>
              </a:ext>
            </a:extLst>
          </p:cNvPr>
          <p:cNvSpPr txBox="1"/>
          <p:nvPr/>
        </p:nvSpPr>
        <p:spPr>
          <a:xfrm>
            <a:off x="7391400" y="525379"/>
            <a:ext cx="9884071" cy="69999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95"/>
              </a:lnSpc>
            </a:pPr>
            <a:r>
              <a:rPr lang="en-US" sz="5282" b="1" dirty="0">
                <a:solidFill>
                  <a:srgbClr val="F17200"/>
                </a:solidFill>
                <a:latin typeface="Poppins 1"/>
              </a:rPr>
              <a:t>Kansen </a:t>
            </a:r>
            <a:r>
              <a:rPr lang="en-US" sz="5282" b="1" dirty="0" err="1">
                <a:solidFill>
                  <a:srgbClr val="F17200"/>
                </a:solidFill>
                <a:latin typeface="Poppins 1"/>
              </a:rPr>
              <a:t>voor</a:t>
            </a:r>
            <a:r>
              <a:rPr lang="en-US" sz="5282" b="1" dirty="0">
                <a:solidFill>
                  <a:srgbClr val="F17200"/>
                </a:solidFill>
                <a:latin typeface="Poppins 1"/>
              </a:rPr>
              <a:t> </a:t>
            </a:r>
            <a:r>
              <a:rPr lang="en-US" sz="5282" b="1" dirty="0" err="1">
                <a:solidFill>
                  <a:srgbClr val="F17200"/>
                </a:solidFill>
                <a:latin typeface="Poppins 1"/>
              </a:rPr>
              <a:t>kinderen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</a:p>
          <a:p>
            <a:pPr algn="ctr">
              <a:lnSpc>
                <a:spcPts val="4315"/>
              </a:lnSpc>
            </a:pPr>
            <a:r>
              <a:rPr lang="en-US" sz="3082" dirty="0" err="1">
                <a:solidFill>
                  <a:srgbClr val="000000"/>
                </a:solidFill>
                <a:latin typeface="Poppins 2"/>
              </a:rPr>
              <a:t>Onderwijs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maakt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hét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verschil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tussen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een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leven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in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armoede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een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leven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 vol </a:t>
            </a:r>
            <a:r>
              <a:rPr lang="en-US" sz="3082" dirty="0" err="1">
                <a:solidFill>
                  <a:srgbClr val="000000"/>
                </a:solidFill>
                <a:latin typeface="Poppins 2"/>
              </a:rPr>
              <a:t>mogelijkheden</a:t>
            </a:r>
            <a:r>
              <a:rPr lang="en-US" sz="3082" dirty="0">
                <a:solidFill>
                  <a:srgbClr val="000000"/>
                </a:solidFill>
                <a:latin typeface="Poppins 2"/>
              </a:rPr>
              <a:t>.</a:t>
            </a:r>
          </a:p>
          <a:p>
            <a:pPr algn="ctr">
              <a:lnSpc>
                <a:spcPts val="4315"/>
              </a:lnSpc>
            </a:pPr>
            <a:endParaRPr lang="nl-NL" sz="3200" dirty="0">
              <a:solidFill>
                <a:srgbClr val="2F2F2D"/>
              </a:solidFill>
              <a:latin typeface="Poppins" pitchFamily="2" charset="77"/>
            </a:endParaRPr>
          </a:p>
          <a:p>
            <a:pPr algn="ctr">
              <a:lnSpc>
                <a:spcPts val="4315"/>
              </a:lnSpc>
            </a:pPr>
            <a:r>
              <a:rPr lang="nl-NL" sz="3200" dirty="0">
                <a:solidFill>
                  <a:srgbClr val="2F2F2D"/>
                </a:solidFill>
                <a:latin typeface="Poppins" pitchFamily="2" charset="77"/>
              </a:rPr>
              <a:t>Dankzij het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Red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een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Kind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Noodfonds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kunnen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wij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in Zuid-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Soedan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scholen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bouwen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leerkrachten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trainen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speel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leermaterialen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aanschaffen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zorgen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voor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traumahulp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voor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kinderen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die het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nodig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hebben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. Zo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kan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ook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de 3-jarige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Lokolli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Poppins 2"/>
              </a:rPr>
              <a:t>naar</a:t>
            </a:r>
            <a:r>
              <a:rPr lang="en-US" sz="3200" dirty="0">
                <a:solidFill>
                  <a:srgbClr val="000000"/>
                </a:solidFill>
                <a:latin typeface="Poppins 2"/>
              </a:rPr>
              <a:t> school!</a:t>
            </a:r>
            <a:br>
              <a:rPr lang="en-US" sz="3200" dirty="0">
                <a:solidFill>
                  <a:srgbClr val="000000"/>
                </a:solidFill>
                <a:latin typeface="Poppins 2"/>
              </a:rPr>
            </a:br>
            <a:endParaRPr lang="en-US" sz="3200" dirty="0">
              <a:solidFill>
                <a:srgbClr val="000000"/>
              </a:solidFill>
              <a:latin typeface="Poppins 2"/>
            </a:endParaRPr>
          </a:p>
          <a:p>
            <a:pPr algn="ctr">
              <a:lnSpc>
                <a:spcPts val="4315"/>
              </a:lnSpc>
            </a:pPr>
            <a:r>
              <a:rPr lang="en-US" sz="3200" b="1" dirty="0">
                <a:solidFill>
                  <a:srgbClr val="000000"/>
                </a:solidFill>
                <a:latin typeface="Poppins 2"/>
              </a:rPr>
              <a:t>redeenkind.nl/</a:t>
            </a:r>
            <a:r>
              <a:rPr lang="en-US" sz="3200" b="1" dirty="0" err="1">
                <a:solidFill>
                  <a:srgbClr val="000000"/>
                </a:solidFill>
                <a:latin typeface="Poppins 2"/>
              </a:rPr>
              <a:t>geloofinzuidsoedan</a:t>
            </a:r>
            <a:r>
              <a:rPr lang="en-US" sz="3200" b="1" dirty="0">
                <a:solidFill>
                  <a:srgbClr val="000000"/>
                </a:solidFill>
                <a:latin typeface="Poppins 2"/>
              </a:rPr>
              <a:t> </a:t>
            </a:r>
            <a:r>
              <a:rPr lang="nl-NL" sz="3200" b="0" i="0" u="none" strike="noStrike" dirty="0">
                <a:solidFill>
                  <a:srgbClr val="2F2F2D"/>
                </a:solidFill>
                <a:effectLst/>
                <a:latin typeface="Poppins" pitchFamily="2" charset="77"/>
              </a:rPr>
              <a:t> </a:t>
            </a:r>
          </a:p>
        </p:txBody>
      </p:sp>
      <p:pic>
        <p:nvPicPr>
          <p:cNvPr id="7" name="Afbeelding 6" descr="Afbeelding met Menselijk gezicht, persoon, jongen, kleding&#10;&#10;Automatisch gegenereerde beschrijving">
            <a:extLst>
              <a:ext uri="{FF2B5EF4-FFF2-40B4-BE49-F238E27FC236}">
                <a16:creationId xmlns:a16="http://schemas.microsoft.com/office/drawing/2014/main" id="{0C7525EE-520B-CE1A-F70A-2471298CA5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934200" cy="1040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E033E139A3164291A116CE8C367872" ma:contentTypeVersion="26" ma:contentTypeDescription="Een nieuw document maken." ma:contentTypeScope="" ma:versionID="b203607bd7132e13a2134229f8309b85">
  <xsd:schema xmlns:xsd="http://www.w3.org/2001/XMLSchema" xmlns:xs="http://www.w3.org/2001/XMLSchema" xmlns:p="http://schemas.microsoft.com/office/2006/metadata/properties" xmlns:ns2="68275e3f-95db-4e84-a4cc-2b10bb4c3edf" xmlns:ns3="0dad8a85-c1fe-4194-bdf4-187494f6a59f" targetNamespace="http://schemas.microsoft.com/office/2006/metadata/properties" ma:root="true" ma:fieldsID="36c7b267c2d783e55fe89e546e4abe60" ns2:_="" ns3:_="">
    <xsd:import namespace="68275e3f-95db-4e84-a4cc-2b10bb4c3edf"/>
    <xsd:import namespace="0dad8a85-c1fe-4194-bdf4-187494f6a59f"/>
    <xsd:element name="properties">
      <xsd:complexType>
        <xsd:sequence>
          <xsd:element name="documentManagement">
            <xsd:complexType>
              <xsd:all>
                <xsd:element ref="ns2:hb018e57f3ec42bc8903e9b3f3c99538" minOccurs="0"/>
                <xsd:element ref="ns3:TaxCatchAll" minOccurs="0"/>
                <xsd:element ref="ns2:i2faa2ec895d45328bcbb707c41ee04e" minOccurs="0"/>
                <xsd:element ref="ns2:kc27ac91c150499eb7019c62cb314ebc" minOccurs="0"/>
                <xsd:element ref="ns2:l8265efb03fc4712aa221181190211ec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Campagn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75e3f-95db-4e84-a4cc-2b10bb4c3edf" elementFormDefault="qualified">
    <xsd:import namespace="http://schemas.microsoft.com/office/2006/documentManagement/types"/>
    <xsd:import namespace="http://schemas.microsoft.com/office/infopath/2007/PartnerControls"/>
    <xsd:element name="hb018e57f3ec42bc8903e9b3f3c99538" ma:index="9" nillable="true" ma:taxonomy="true" ma:internalName="hb018e57f3ec42bc8903e9b3f3c99538" ma:taxonomyFieldName="Year" ma:displayName="Year" ma:default="" ma:fieldId="{1b018e57-f3ec-42bc-8903-e9b3f3c99538}" ma:sspId="a0bc3a11-e066-4af1-b61e-2950df2ccca1" ma:termSetId="b5c5a899-0e55-4b3b-8004-939b0a197c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faa2ec895d45328bcbb707c41ee04e" ma:index="12" nillable="true" ma:taxonomy="true" ma:internalName="i2faa2ec895d45328bcbb707c41ee04e" ma:taxonomyFieldName="Document_x0020_type" ma:displayName="Document type" ma:default="" ma:fieldId="{22faa2ec-895d-4532-8bcb-b707c41ee04e}" ma:sspId="a0bc3a11-e066-4af1-b61e-2950df2ccca1" ma:termSetId="83fc9479-84ff-478a-8c37-623a241763d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kc27ac91c150499eb7019c62cb314ebc" ma:index="14" nillable="true" ma:taxonomy="true" ma:internalName="kc27ac91c150499eb7019c62cb314ebc" ma:taxonomyFieldName="Month" ma:displayName="Month" ma:default="" ma:fieldId="{4c27ac91-c150-499e-b701-9c62cb314ebc}" ma:sspId="a0bc3a11-e066-4af1-b61e-2950df2ccca1" ma:termSetId="8b700b80-5ab1-4acf-be8f-b21371108d6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l8265efb03fc4712aa221181190211ec" ma:index="16" nillable="true" ma:taxonomy="true" ma:internalName="l8265efb03fc4712aa221181190211ec" ma:taxonomyFieldName="Target_x0020_group" ma:displayName="Target group" ma:default="" ma:fieldId="{58265efb-03fc-4712-aa22-1181190211ec}" ma:sspId="a0bc3a11-e066-4af1-b61e-2950df2ccca1" ma:termSetId="6f9391c4-7654-4a1b-b65d-d93511d8c53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2" nillable="true" ma:displayName="Tags" ma:internalName="MediaServiceAutoTag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Campagne" ma:index="28" nillable="true" ma:displayName="Campagne" ma:format="Dropdown" ma:internalName="Campagne">
      <xsd:simpleType>
        <xsd:restriction base="dms:Text">
          <xsd:maxLength value="255"/>
        </xsd:restriction>
      </xsd:simpleType>
    </xsd:element>
    <xsd:element name="MediaServiceLocation" ma:index="29" nillable="true" ma:displayName="Location" ma:internalName="MediaServiceLocatio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2" nillable="true" ma:taxonomy="true" ma:internalName="lcf76f155ced4ddcb4097134ff3c332f" ma:taxonomyFieldName="MediaServiceImageTags" ma:displayName="Afbeeldingtags" ma:readOnly="false" ma:fieldId="{5cf76f15-5ced-4ddc-b409-7134ff3c332f}" ma:taxonomyMulti="true" ma:sspId="a0bc3a11-e066-4af1-b61e-2950df2ccc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d8a85-c1fe-4194-bdf4-187494f6a59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c72f96-ecad-4fb2-83d6-e6f31d9fac70}" ma:internalName="TaxCatchAll" ma:showField="CatchAllData" ma:web="0dad8a85-c1fe-4194-bdf4-187494f6a5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2faa2ec895d45328bcbb707c41ee04e xmlns="68275e3f-95db-4e84-a4cc-2b10bb4c3edf">
      <Terms xmlns="http://schemas.microsoft.com/office/infopath/2007/PartnerControls"/>
    </i2faa2ec895d45328bcbb707c41ee04e>
    <hb018e57f3ec42bc8903e9b3f3c99538 xmlns="68275e3f-95db-4e84-a4cc-2b10bb4c3edf">
      <Terms xmlns="http://schemas.microsoft.com/office/infopath/2007/PartnerControls"/>
    </hb018e57f3ec42bc8903e9b3f3c99538>
    <Campagne xmlns="68275e3f-95db-4e84-a4cc-2b10bb4c3edf" xsi:nil="true"/>
    <lcf76f155ced4ddcb4097134ff3c332f xmlns="68275e3f-95db-4e84-a4cc-2b10bb4c3edf">
      <Terms xmlns="http://schemas.microsoft.com/office/infopath/2007/PartnerControls"/>
    </lcf76f155ced4ddcb4097134ff3c332f>
    <TaxCatchAll xmlns="0dad8a85-c1fe-4194-bdf4-187494f6a59f" xsi:nil="true"/>
    <kc27ac91c150499eb7019c62cb314ebc xmlns="68275e3f-95db-4e84-a4cc-2b10bb4c3edf">
      <Terms xmlns="http://schemas.microsoft.com/office/infopath/2007/PartnerControls"/>
    </kc27ac91c150499eb7019c62cb314ebc>
    <l8265efb03fc4712aa221181190211ec xmlns="68275e3f-95db-4e84-a4cc-2b10bb4c3edf">
      <Terms xmlns="http://schemas.microsoft.com/office/infopath/2007/PartnerControls"/>
    </l8265efb03fc4712aa221181190211ec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511411-61C8-463A-85F9-0D1ECE1DE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75e3f-95db-4e84-a4cc-2b10bb4c3edf"/>
    <ds:schemaRef ds:uri="0dad8a85-c1fe-4194-bdf4-187494f6a5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ADDBF6-921E-4352-B706-276F6D9E4AD6}">
  <ds:schemaRefs>
    <ds:schemaRef ds:uri="http://schemas.microsoft.com/office/2006/metadata/properties"/>
    <ds:schemaRef ds:uri="http://schemas.microsoft.com/office/infopath/2007/PartnerControls"/>
    <ds:schemaRef ds:uri="68275e3f-95db-4e84-a4cc-2b10bb4c3edf"/>
    <ds:schemaRef ds:uri="0dad8a85-c1fe-4194-bdf4-187494f6a59f"/>
  </ds:schemaRefs>
</ds:datastoreItem>
</file>

<file path=customXml/itemProps3.xml><?xml version="1.0" encoding="utf-8"?>
<ds:datastoreItem xmlns:ds="http://schemas.openxmlformats.org/officeDocument/2006/customXml" ds:itemID="{45ACADE8-2AAB-4340-A146-E55B973BEB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64</Words>
  <Application>Microsoft Macintosh PowerPoint</Application>
  <PresentationFormat>Aangepast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Calibri</vt:lpstr>
      <vt:lpstr>Poppins 2</vt:lpstr>
      <vt:lpstr>Arial</vt:lpstr>
      <vt:lpstr>Poppins</vt:lpstr>
      <vt:lpstr>Poppins 1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Kerstcampagne 2023 (Presentatie)</dc:title>
  <cp:lastModifiedBy>Marijke Willems</cp:lastModifiedBy>
  <cp:revision>8</cp:revision>
  <dcterms:created xsi:type="dcterms:W3CDTF">2006-08-16T00:00:00Z</dcterms:created>
  <dcterms:modified xsi:type="dcterms:W3CDTF">2024-11-20T09:43:45Z</dcterms:modified>
  <dc:identifier>DAF1EuVF4J4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0x010100C5E033E139A3164291A116CE8C367872</vt:lpwstr>
  </property>
</Properties>
</file>