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ppins 1" pitchFamily="2" charset="77"/>
      <p:regular r:id="rId11"/>
      <p:bold r:id="rId12"/>
    </p:embeddedFont>
    <p:embeddedFont>
      <p:font typeface="Poppins 2" pitchFamily="2" charset="7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5" autoAdjust="0"/>
    <p:restoredTop sz="94626" autoAdjust="0"/>
  </p:normalViewPr>
  <p:slideViewPr>
    <p:cSldViewPr>
      <p:cViewPr varScale="1">
        <p:scale>
          <a:sx n="67" d="100"/>
          <a:sy n="67" d="100"/>
        </p:scale>
        <p:origin x="224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0A871-4E70-3D44-9A38-72FC9D50E74D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B989F-98F7-4041-B48E-C37363112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B989F-98F7-4041-B48E-C3736311265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0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299752" y="8244117"/>
            <a:ext cx="10944419" cy="1014183"/>
          </a:xfrm>
          <a:custGeom>
            <a:avLst/>
            <a:gdLst/>
            <a:ahLst/>
            <a:cxnLst/>
            <a:rect l="l" t="t" r="r" b="b"/>
            <a:pathLst>
              <a:path w="10944419" h="1014183">
                <a:moveTo>
                  <a:pt x="0" y="0"/>
                </a:moveTo>
                <a:lnTo>
                  <a:pt x="10944420" y="0"/>
                </a:lnTo>
                <a:lnTo>
                  <a:pt x="10944420" y="1014183"/>
                </a:lnTo>
                <a:lnTo>
                  <a:pt x="0" y="1014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4" name="Freeform 4"/>
          <p:cNvSpPr/>
          <p:nvPr/>
        </p:nvSpPr>
        <p:spPr>
          <a:xfrm>
            <a:off x="901529" y="760034"/>
            <a:ext cx="2764541" cy="2195371"/>
          </a:xfrm>
          <a:custGeom>
            <a:avLst/>
            <a:gdLst/>
            <a:ahLst/>
            <a:cxnLst/>
            <a:rect l="l" t="t" r="r" b="b"/>
            <a:pathLst>
              <a:path w="2764541" h="2195371">
                <a:moveTo>
                  <a:pt x="0" y="0"/>
                </a:moveTo>
                <a:lnTo>
                  <a:pt x="2764542" y="0"/>
                </a:lnTo>
                <a:lnTo>
                  <a:pt x="2764542" y="2195371"/>
                </a:lnTo>
                <a:lnTo>
                  <a:pt x="0" y="2195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5" name="TextBox 5"/>
          <p:cNvSpPr txBox="1"/>
          <p:nvPr/>
        </p:nvSpPr>
        <p:spPr>
          <a:xfrm>
            <a:off x="3802558" y="6519946"/>
            <a:ext cx="8095563" cy="1798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9"/>
              </a:lnSpc>
            </a:pPr>
            <a:r>
              <a:rPr lang="en-US" sz="9949" dirty="0">
                <a:solidFill>
                  <a:srgbClr val="FFFFFF"/>
                </a:solidFill>
                <a:latin typeface="Poppins 1"/>
              </a:rPr>
              <a:t>IK GELOOF 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37792" y="6519946"/>
            <a:ext cx="4269008" cy="1719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29"/>
              </a:lnSpc>
            </a:pPr>
            <a:r>
              <a:rPr lang="en-US" sz="9949" b="1" dirty="0">
                <a:solidFill>
                  <a:srgbClr val="FFFFFF"/>
                </a:solidFill>
                <a:latin typeface="Poppins 2"/>
              </a:rPr>
              <a:t>PIBOR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45DE3980-363A-FD5C-9DC0-C90B2964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5" y="688434"/>
            <a:ext cx="9027065" cy="902706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1209853" flipH="1">
            <a:off x="3680390" y="4794230"/>
            <a:ext cx="698539" cy="698539"/>
          </a:xfrm>
          <a:custGeom>
            <a:avLst/>
            <a:gdLst/>
            <a:ahLst/>
            <a:cxnLst/>
            <a:rect l="l" t="t" r="r" b="b"/>
            <a:pathLst>
              <a:path w="698539" h="698539">
                <a:moveTo>
                  <a:pt x="698538" y="0"/>
                </a:moveTo>
                <a:lnTo>
                  <a:pt x="0" y="0"/>
                </a:lnTo>
                <a:lnTo>
                  <a:pt x="0" y="698538"/>
                </a:lnTo>
                <a:lnTo>
                  <a:pt x="698538" y="698538"/>
                </a:lnTo>
                <a:lnTo>
                  <a:pt x="6985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4" name="TextBox 4"/>
          <p:cNvSpPr txBox="1"/>
          <p:nvPr/>
        </p:nvSpPr>
        <p:spPr>
          <a:xfrm>
            <a:off x="2667000" y="4237121"/>
            <a:ext cx="2210842" cy="45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</a:pPr>
            <a:r>
              <a:rPr lang="en-US" sz="2588" dirty="0">
                <a:solidFill>
                  <a:srgbClr val="000000"/>
                </a:solidFill>
                <a:latin typeface="Poppins 1"/>
              </a:rPr>
              <a:t>Zuid-</a:t>
            </a:r>
            <a:r>
              <a:rPr lang="en-US" sz="2588" dirty="0" err="1">
                <a:solidFill>
                  <a:srgbClr val="000000"/>
                </a:solidFill>
                <a:latin typeface="Poppins 1"/>
              </a:rPr>
              <a:t>Soedan</a:t>
            </a:r>
            <a:endParaRPr lang="en-US" sz="2588">
              <a:solidFill>
                <a:srgbClr val="000000"/>
              </a:solidFill>
              <a:latin typeface="Poppins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18177" y="688435"/>
            <a:ext cx="7534217" cy="876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b="1">
                <a:solidFill>
                  <a:srgbClr val="F17200"/>
                </a:solidFill>
                <a:latin typeface="Poppins 1"/>
              </a:rPr>
              <a:t>Pibor</a:t>
            </a:r>
          </a:p>
          <a:p>
            <a:pPr algn="ctr">
              <a:lnSpc>
                <a:spcPts val="4735"/>
              </a:lnSpc>
            </a:pP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735"/>
              </a:lnSpc>
            </a:pPr>
            <a:r>
              <a:rPr lang="en-US" sz="3382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van de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armste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regio’s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in </a:t>
            </a:r>
          </a:p>
          <a:p>
            <a:pPr algn="ctr">
              <a:lnSpc>
                <a:spcPts val="4735"/>
              </a:lnSpc>
            </a:pPr>
            <a:r>
              <a:rPr lang="en-US" sz="3382">
                <a:solidFill>
                  <a:srgbClr val="000000"/>
                </a:solidFill>
                <a:latin typeface="Poppins 2"/>
              </a:rPr>
              <a:t>Zuid-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Soedan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. </a:t>
            </a:r>
          </a:p>
          <a:p>
            <a:pPr algn="ctr">
              <a:lnSpc>
                <a:spcPts val="4735"/>
              </a:lnSpc>
            </a:pPr>
            <a:endParaRPr lang="en-US" sz="3382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>
                <a:solidFill>
                  <a:srgbClr val="000000"/>
                </a:solidFill>
                <a:latin typeface="Poppins 2"/>
              </a:rPr>
              <a:t>Grote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veiligheids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-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gezondheidsrisico’s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voor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kinderen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zoals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ondervoeding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. 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endParaRPr lang="en-US" sz="3382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 err="1">
                <a:solidFill>
                  <a:srgbClr val="000000"/>
                </a:solidFill>
                <a:latin typeface="Poppins 2"/>
              </a:rPr>
              <a:t>ook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: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endParaRPr lang="en-US" sz="3382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 err="1">
                <a:solidFill>
                  <a:srgbClr val="000000"/>
                </a:solidFill>
                <a:latin typeface="Poppins 2"/>
              </a:rPr>
              <a:t>hechte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gemeenschappen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382" err="1">
                <a:solidFill>
                  <a:srgbClr val="000000"/>
                </a:solidFill>
                <a:latin typeface="Poppins 2"/>
              </a:rPr>
              <a:t>mensen</a:t>
            </a:r>
            <a:r>
              <a:rPr lang="en-US" sz="3382">
                <a:solidFill>
                  <a:srgbClr val="000000"/>
                </a:solidFill>
                <a:latin typeface="Poppins 2"/>
              </a:rPr>
              <a:t> met 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3382" b="1">
                <a:solidFill>
                  <a:srgbClr val="F17200"/>
                </a:solidFill>
                <a:latin typeface="Poppins 1"/>
              </a:rPr>
              <a:t>hoop </a:t>
            </a:r>
            <a:r>
              <a:rPr lang="en-US" sz="3382" b="1" err="1">
                <a:solidFill>
                  <a:srgbClr val="F17200"/>
                </a:solidFill>
                <a:latin typeface="Poppins 1"/>
              </a:rPr>
              <a:t>voor</a:t>
            </a:r>
            <a:r>
              <a:rPr lang="en-US" sz="3382" b="1">
                <a:solidFill>
                  <a:srgbClr val="F17200"/>
                </a:solidFill>
                <a:latin typeface="Poppins 1"/>
              </a:rPr>
              <a:t> </a:t>
            </a:r>
            <a:r>
              <a:rPr lang="en-US" sz="3382" b="1" err="1">
                <a:solidFill>
                  <a:srgbClr val="F17200"/>
                </a:solidFill>
                <a:latin typeface="Poppins 1"/>
              </a:rPr>
              <a:t>hun</a:t>
            </a:r>
            <a:r>
              <a:rPr lang="en-US" sz="3382" b="1">
                <a:solidFill>
                  <a:srgbClr val="F17200"/>
                </a:solidFill>
                <a:latin typeface="Poppins 1"/>
              </a:rPr>
              <a:t> land</a:t>
            </a:r>
            <a:r>
              <a:rPr lang="en-US" sz="3382" b="1">
                <a:solidFill>
                  <a:srgbClr val="000000"/>
                </a:solidFill>
                <a:latin typeface="Poppins 1"/>
                <a:cs typeface="Poppins 1"/>
              </a:rPr>
              <a:t>. 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783928" cy="10287000"/>
          </a:xfrm>
          <a:custGeom>
            <a:avLst/>
            <a:gdLst/>
            <a:ahLst/>
            <a:cxnLst/>
            <a:rect l="l" t="t" r="r" b="b"/>
            <a:pathLst>
              <a:path w="6783928" h="10287000">
                <a:moveTo>
                  <a:pt x="0" y="0"/>
                </a:moveTo>
                <a:lnTo>
                  <a:pt x="6783928" y="0"/>
                </a:lnTo>
                <a:lnTo>
                  <a:pt x="67839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274" b="-2327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7375229" y="862743"/>
            <a:ext cx="9884071" cy="802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b="1" dirty="0" err="1">
                <a:solidFill>
                  <a:srgbClr val="F17200"/>
                </a:solidFill>
                <a:latin typeface="Poppins 1"/>
              </a:rPr>
              <a:t>Toekomst</a:t>
            </a:r>
            <a:r>
              <a:rPr lang="en-US" sz="5282" b="1" dirty="0">
                <a:solidFill>
                  <a:srgbClr val="F17200"/>
                </a:solidFill>
                <a:latin typeface="Poppins 1"/>
              </a:rPr>
              <a:t> </a:t>
            </a:r>
            <a:r>
              <a:rPr lang="en-US" sz="5282" b="1" dirty="0" err="1">
                <a:solidFill>
                  <a:srgbClr val="F17200"/>
                </a:solidFill>
                <a:latin typeface="Poppins 1"/>
              </a:rPr>
              <a:t>voor</a:t>
            </a:r>
            <a:r>
              <a:rPr lang="en-US" sz="5282" b="1" dirty="0">
                <a:solidFill>
                  <a:srgbClr val="F17200"/>
                </a:solidFill>
                <a:latin typeface="Poppins 1"/>
              </a:rPr>
              <a:t> de </a:t>
            </a:r>
            <a:r>
              <a:rPr lang="en-US" sz="5282" b="1" dirty="0" err="1">
                <a:solidFill>
                  <a:srgbClr val="F17200"/>
                </a:solidFill>
                <a:latin typeface="Poppins 1"/>
              </a:rPr>
              <a:t>kinderen</a:t>
            </a:r>
            <a:endParaRPr lang="en-US" sz="5282" b="1" dirty="0">
              <a:solidFill>
                <a:srgbClr val="F17200"/>
              </a:solidFill>
              <a:latin typeface="Poppins 1"/>
            </a:endParaRPr>
          </a:p>
          <a:p>
            <a:pPr algn="ctr">
              <a:lnSpc>
                <a:spcPts val="4315"/>
              </a:lnSpc>
            </a:pP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315"/>
              </a:lnSpc>
            </a:pPr>
            <a:r>
              <a:rPr lang="en-US" sz="3082" dirty="0">
                <a:solidFill>
                  <a:srgbClr val="000000"/>
                </a:solidFill>
                <a:latin typeface="Poppins 2"/>
              </a:rPr>
              <a:t>Red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Kind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zet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met de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vaders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moeders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opa’s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oma’s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in de </a:t>
            </a:r>
            <a:r>
              <a:rPr lang="en-US" sz="3082" dirty="0" err="1">
                <a:solidFill>
                  <a:srgbClr val="F17200"/>
                </a:solidFill>
                <a:latin typeface="Poppins 2"/>
              </a:rPr>
              <a:t>regio</a:t>
            </a:r>
            <a:r>
              <a:rPr lang="en-US" sz="3082" dirty="0">
                <a:solidFill>
                  <a:srgbClr val="F17200"/>
                </a:solidFill>
                <a:latin typeface="Poppins 2"/>
              </a:rPr>
              <a:t> Pibor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projecten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op die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ervoor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zorgen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dat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hun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kinderen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kleinkinderen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toekomst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dirty="0" err="1">
                <a:solidFill>
                  <a:srgbClr val="000000"/>
                </a:solidFill>
                <a:latin typeface="Poppins 2"/>
              </a:rPr>
              <a:t>hebben</a:t>
            </a:r>
            <a:r>
              <a:rPr lang="en-US" sz="3082" dirty="0">
                <a:solidFill>
                  <a:srgbClr val="000000"/>
                </a:solidFill>
                <a:latin typeface="Poppins 2"/>
              </a:rPr>
              <a:t>. </a:t>
            </a:r>
          </a:p>
          <a:p>
            <a:pPr algn="ctr">
              <a:lnSpc>
                <a:spcPts val="4315"/>
              </a:lnSpc>
            </a:pPr>
            <a:endParaRPr lang="en-US" sz="3082" dirty="0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315"/>
              </a:lnSpc>
            </a:pPr>
            <a:r>
              <a:rPr lang="en-US" sz="3082" b="1" dirty="0">
                <a:solidFill>
                  <a:srgbClr val="000000"/>
                </a:solidFill>
                <a:latin typeface="Poppins 1"/>
              </a:rPr>
              <a:t>Zelfhulpgroepen </a:t>
            </a: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voor</a:t>
            </a:r>
            <a:r>
              <a:rPr lang="en-US" sz="3082" b="1" dirty="0">
                <a:solidFill>
                  <a:srgbClr val="000000"/>
                </a:solidFill>
                <a:latin typeface="Poppins 1"/>
              </a:rPr>
              <a:t> </a:t>
            </a: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ouders</a:t>
            </a:r>
            <a:r>
              <a:rPr lang="en-US" sz="3082" b="1" dirty="0">
                <a:solidFill>
                  <a:srgbClr val="000000"/>
                </a:solidFill>
                <a:latin typeface="Poppins 1"/>
              </a:rPr>
              <a:t> </a:t>
            </a:r>
          </a:p>
          <a:p>
            <a:pPr algn="ctr">
              <a:lnSpc>
                <a:spcPts val="4315"/>
              </a:lnSpc>
            </a:pP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rondom</a:t>
            </a:r>
            <a:r>
              <a:rPr lang="en-US" sz="3082" b="1" dirty="0">
                <a:solidFill>
                  <a:srgbClr val="000000"/>
                </a:solidFill>
                <a:latin typeface="Poppins 1"/>
              </a:rPr>
              <a:t> </a:t>
            </a: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landbouw</a:t>
            </a:r>
            <a:r>
              <a:rPr lang="en-US" sz="3082" b="1" dirty="0">
                <a:solidFill>
                  <a:srgbClr val="000000"/>
                </a:solidFill>
                <a:latin typeface="Poppins 1"/>
              </a:rPr>
              <a:t> </a:t>
            </a:r>
          </a:p>
          <a:p>
            <a:pPr algn="ctr">
              <a:lnSpc>
                <a:spcPts val="4315"/>
              </a:lnSpc>
            </a:pPr>
            <a:endParaRPr lang="en-US" sz="3082" b="1" dirty="0">
              <a:solidFill>
                <a:srgbClr val="000000"/>
              </a:solidFill>
              <a:latin typeface="Poppins 1"/>
            </a:endParaRPr>
          </a:p>
          <a:p>
            <a:pPr algn="ctr">
              <a:lnSpc>
                <a:spcPts val="4315"/>
              </a:lnSpc>
            </a:pP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Traumazorgprogramma’s</a:t>
            </a:r>
            <a:r>
              <a:rPr lang="en-US" sz="3082" b="1" dirty="0">
                <a:solidFill>
                  <a:srgbClr val="000000"/>
                </a:solidFill>
                <a:latin typeface="Poppins 1"/>
              </a:rPr>
              <a:t> </a:t>
            </a: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voor</a:t>
            </a:r>
            <a:r>
              <a:rPr lang="en-US" sz="3082" b="1" dirty="0">
                <a:solidFill>
                  <a:srgbClr val="000000"/>
                </a:solidFill>
                <a:latin typeface="Poppins 1"/>
              </a:rPr>
              <a:t> </a:t>
            </a: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kinderen</a:t>
            </a:r>
            <a:r>
              <a:rPr lang="en-US" sz="3082" b="1" dirty="0">
                <a:solidFill>
                  <a:srgbClr val="000000"/>
                </a:solidFill>
                <a:latin typeface="Poppins 1"/>
              </a:rPr>
              <a:t> </a:t>
            </a:r>
          </a:p>
          <a:p>
            <a:pPr algn="ctr">
              <a:lnSpc>
                <a:spcPts val="4315"/>
              </a:lnSpc>
            </a:pPr>
            <a:r>
              <a:rPr lang="en-US" sz="3082" b="1" dirty="0">
                <a:solidFill>
                  <a:srgbClr val="000000"/>
                </a:solidFill>
                <a:latin typeface="Poppins 1"/>
              </a:rPr>
              <a:t>van 5 tot </a:t>
            </a: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en</a:t>
            </a:r>
            <a:r>
              <a:rPr lang="en-US" sz="3082" b="1" dirty="0">
                <a:solidFill>
                  <a:srgbClr val="000000"/>
                </a:solidFill>
                <a:latin typeface="Poppins 1"/>
              </a:rPr>
              <a:t> met 7 </a:t>
            </a:r>
            <a:r>
              <a:rPr lang="en-US" sz="3082" b="1" dirty="0" err="1">
                <a:solidFill>
                  <a:srgbClr val="000000"/>
                </a:solidFill>
                <a:latin typeface="Poppins 1"/>
              </a:rPr>
              <a:t>jaar</a:t>
            </a:r>
            <a:endParaRPr lang="en-US" sz="3082" b="1" dirty="0">
              <a:solidFill>
                <a:srgbClr val="000000"/>
              </a:solidFill>
              <a:latin typeface="Poppins 1"/>
            </a:endParaRPr>
          </a:p>
          <a:p>
            <a:pPr algn="ctr">
              <a:lnSpc>
                <a:spcPts val="4315"/>
              </a:lnSpc>
            </a:pPr>
            <a:endParaRPr lang="en-US" sz="3082" dirty="0">
              <a:solidFill>
                <a:srgbClr val="000000"/>
              </a:solidFill>
              <a:latin typeface="Poppins 1"/>
            </a:endParaRPr>
          </a:p>
          <a:p>
            <a:pPr algn="ctr">
              <a:lnSpc>
                <a:spcPts val="4315"/>
              </a:lnSpc>
            </a:pPr>
            <a:endParaRPr lang="en-US" sz="3082" dirty="0">
              <a:solidFill>
                <a:srgbClr val="000000"/>
              </a:solidFill>
              <a:latin typeface="Poppins 1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783928" cy="10287000"/>
          </a:xfrm>
          <a:custGeom>
            <a:avLst/>
            <a:gdLst/>
            <a:ahLst/>
            <a:cxnLst/>
            <a:rect l="l" t="t" r="r" b="b"/>
            <a:pathLst>
              <a:path w="6783928" h="10287000">
                <a:moveTo>
                  <a:pt x="0" y="0"/>
                </a:moveTo>
                <a:lnTo>
                  <a:pt x="6783928" y="0"/>
                </a:lnTo>
                <a:lnTo>
                  <a:pt x="67839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436" r="-3079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7375229" y="885825"/>
            <a:ext cx="9884071" cy="608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b="1" err="1">
                <a:solidFill>
                  <a:srgbClr val="F17200"/>
                </a:solidFill>
                <a:latin typeface="Poppins 1"/>
              </a:rPr>
              <a:t>Geloof</a:t>
            </a:r>
            <a:r>
              <a:rPr lang="en-US" sz="5282" b="1">
                <a:solidFill>
                  <a:srgbClr val="F17200"/>
                </a:solidFill>
                <a:latin typeface="Poppins 1"/>
              </a:rPr>
              <a:t> in Pibor!</a:t>
            </a:r>
          </a:p>
          <a:p>
            <a:pPr algn="ctr">
              <a:lnSpc>
                <a:spcPts val="4315"/>
              </a:lnSpc>
            </a:pP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</a:p>
          <a:p>
            <a:pPr algn="ctr">
              <a:lnSpc>
                <a:spcPts val="4315"/>
              </a:lnSpc>
            </a:pPr>
            <a:r>
              <a:rPr lang="en-US" sz="3082">
                <a:solidFill>
                  <a:srgbClr val="000000"/>
                </a:solidFill>
                <a:latin typeface="Poppins 2"/>
              </a:rPr>
              <a:t> De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projecten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in Pibor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worden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gefinancierd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vanuit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het </a:t>
            </a:r>
            <a:r>
              <a:rPr lang="en-US" sz="3082" b="1">
                <a:solidFill>
                  <a:srgbClr val="000000"/>
                </a:solidFill>
                <a:latin typeface="Poppins 2"/>
              </a:rPr>
              <a:t>Red </a:t>
            </a:r>
            <a:r>
              <a:rPr lang="en-US" sz="3082" b="1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082" b="1">
                <a:solidFill>
                  <a:srgbClr val="000000"/>
                </a:solidFill>
                <a:latin typeface="Poppins 2"/>
              </a:rPr>
              <a:t> Kind </a:t>
            </a:r>
            <a:r>
              <a:rPr lang="en-US" sz="3082" b="1" err="1">
                <a:solidFill>
                  <a:srgbClr val="000000"/>
                </a:solidFill>
                <a:latin typeface="Poppins 2"/>
              </a:rPr>
              <a:t>Noodfonds</a:t>
            </a:r>
            <a:r>
              <a:rPr lang="en-US" sz="3082" b="1">
                <a:solidFill>
                  <a:srgbClr val="000000"/>
                </a:solidFill>
                <a:latin typeface="Poppins 2"/>
              </a:rPr>
              <a:t>. </a:t>
            </a:r>
          </a:p>
          <a:p>
            <a:pPr algn="ctr">
              <a:lnSpc>
                <a:spcPts val="4315"/>
              </a:lnSpc>
            </a:pPr>
            <a:endParaRPr lang="en-US" sz="3082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4315"/>
              </a:lnSpc>
            </a:pPr>
            <a:r>
              <a:rPr lang="en-US" sz="3082" err="1">
                <a:solidFill>
                  <a:srgbClr val="000000"/>
                </a:solidFill>
                <a:latin typeface="Poppins 2"/>
              </a:rPr>
              <a:t>Geloof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in de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vaders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moeders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,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opa’s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oma’s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van Pibor.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Geef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zodat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zij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kunnen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bouwen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aan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een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toekomst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voor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hun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kinderen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 </a:t>
            </a:r>
            <a:r>
              <a:rPr lang="en-US" sz="3082" err="1">
                <a:solidFill>
                  <a:srgbClr val="000000"/>
                </a:solidFill>
                <a:latin typeface="Poppins 2"/>
              </a:rPr>
              <a:t>kleinkinderen</a:t>
            </a:r>
            <a:r>
              <a:rPr lang="en-US" sz="3082">
                <a:solidFill>
                  <a:srgbClr val="000000"/>
                </a:solidFill>
                <a:latin typeface="Poppins 2"/>
              </a:rPr>
              <a:t>. </a:t>
            </a:r>
          </a:p>
          <a:p>
            <a:pPr algn="ctr">
              <a:lnSpc>
                <a:spcPts val="4315"/>
              </a:lnSpc>
            </a:pPr>
            <a:endParaRPr lang="en-US" sz="3082">
              <a:solidFill>
                <a:srgbClr val="000000"/>
              </a:solidFill>
              <a:latin typeface="Poppins 2"/>
            </a:endParaRPr>
          </a:p>
          <a:p>
            <a:pPr algn="ctr">
              <a:lnSpc>
                <a:spcPts val="6275"/>
              </a:lnSpc>
            </a:pPr>
            <a:r>
              <a:rPr lang="en-US" sz="4482" b="1" err="1">
                <a:solidFill>
                  <a:srgbClr val="F17200"/>
                </a:solidFill>
                <a:latin typeface="Poppins 1"/>
              </a:rPr>
              <a:t>www.redeenkind.nl</a:t>
            </a:r>
            <a:r>
              <a:rPr lang="en-US" sz="4482" b="1">
                <a:solidFill>
                  <a:srgbClr val="F17200"/>
                </a:solidFill>
                <a:latin typeface="Poppins 1"/>
              </a:rPr>
              <a:t>/</a:t>
            </a:r>
            <a:r>
              <a:rPr lang="en-US" sz="4482" b="1" err="1">
                <a:solidFill>
                  <a:srgbClr val="F17200"/>
                </a:solidFill>
                <a:latin typeface="Poppins 1"/>
              </a:rPr>
              <a:t>pibor</a:t>
            </a:r>
            <a:endParaRPr lang="en-US" sz="4482" b="1">
              <a:solidFill>
                <a:srgbClr val="F17200"/>
              </a:solidFill>
              <a:latin typeface="Poppins 1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89185" y="7532820"/>
            <a:ext cx="2764541" cy="2195371"/>
          </a:xfrm>
          <a:custGeom>
            <a:avLst/>
            <a:gdLst/>
            <a:ahLst/>
            <a:cxnLst/>
            <a:rect l="l" t="t" r="r" b="b"/>
            <a:pathLst>
              <a:path w="2764541" h="2195371">
                <a:moveTo>
                  <a:pt x="0" y="0"/>
                </a:moveTo>
                <a:lnTo>
                  <a:pt x="2764541" y="0"/>
                </a:lnTo>
                <a:lnTo>
                  <a:pt x="2764541" y="2195371"/>
                </a:lnTo>
                <a:lnTo>
                  <a:pt x="0" y="2195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033E139A3164291A116CE8C367872" ma:contentTypeVersion="26" ma:contentTypeDescription="Een nieuw document maken." ma:contentTypeScope="" ma:versionID="b203607bd7132e13a2134229f8309b85">
  <xsd:schema xmlns:xsd="http://www.w3.org/2001/XMLSchema" xmlns:xs="http://www.w3.org/2001/XMLSchema" xmlns:p="http://schemas.microsoft.com/office/2006/metadata/properties" xmlns:ns2="68275e3f-95db-4e84-a4cc-2b10bb4c3edf" xmlns:ns3="0dad8a85-c1fe-4194-bdf4-187494f6a59f" targetNamespace="http://schemas.microsoft.com/office/2006/metadata/properties" ma:root="true" ma:fieldsID="36c7b267c2d783e55fe89e546e4abe60" ns2:_="" ns3:_="">
    <xsd:import namespace="68275e3f-95db-4e84-a4cc-2b10bb4c3edf"/>
    <xsd:import namespace="0dad8a85-c1fe-4194-bdf4-187494f6a59f"/>
    <xsd:element name="properties">
      <xsd:complexType>
        <xsd:sequence>
          <xsd:element name="documentManagement">
            <xsd:complexType>
              <xsd:all>
                <xsd:element ref="ns2:hb018e57f3ec42bc8903e9b3f3c99538" minOccurs="0"/>
                <xsd:element ref="ns3:TaxCatchAll" minOccurs="0"/>
                <xsd:element ref="ns2:i2faa2ec895d45328bcbb707c41ee04e" minOccurs="0"/>
                <xsd:element ref="ns2:kc27ac91c150499eb7019c62cb314ebc" minOccurs="0"/>
                <xsd:element ref="ns2:l8265efb03fc4712aa221181190211e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ampagn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75e3f-95db-4e84-a4cc-2b10bb4c3edf" elementFormDefault="qualified">
    <xsd:import namespace="http://schemas.microsoft.com/office/2006/documentManagement/types"/>
    <xsd:import namespace="http://schemas.microsoft.com/office/infopath/2007/PartnerControls"/>
    <xsd:element name="hb018e57f3ec42bc8903e9b3f3c99538" ma:index="9" nillable="true" ma:taxonomy="true" ma:internalName="hb018e57f3ec42bc8903e9b3f3c99538" ma:taxonomyFieldName="Year" ma:displayName="Year" ma:default="" ma:fieldId="{1b018e57-f3ec-42bc-8903-e9b3f3c99538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faa2ec895d45328bcbb707c41ee04e" ma:index="12" nillable="true" ma:taxonomy="true" ma:internalName="i2faa2ec895d45328bcbb707c41ee04e" ma:taxonomyFieldName="Document_x0020_type" ma:displayName="Document type" ma:default="" ma:fieldId="{22faa2ec-895d-4532-8bcb-b707c41ee04e}" ma:sspId="a0bc3a11-e066-4af1-b61e-2950df2ccca1" ma:termSetId="83fc9479-84ff-478a-8c37-623a241763d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c27ac91c150499eb7019c62cb314ebc" ma:index="14" nillable="true" ma:taxonomy="true" ma:internalName="kc27ac91c150499eb7019c62cb314ebc" ma:taxonomyFieldName="Month" ma:displayName="Month" ma:default="" ma:fieldId="{4c27ac91-c150-499e-b701-9c62cb314ebc}" ma:sspId="a0bc3a11-e066-4af1-b61e-2950df2ccca1" ma:termSetId="8b700b80-5ab1-4acf-be8f-b21371108d6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8265efb03fc4712aa221181190211ec" ma:index="16" nillable="true" ma:taxonomy="true" ma:internalName="l8265efb03fc4712aa221181190211ec" ma:taxonomyFieldName="Target_x0020_group" ma:displayName="Target group" ma:default="" ma:fieldId="{58265efb-03fc-4712-aa22-1181190211ec}" ma:sspId="a0bc3a11-e066-4af1-b61e-2950df2ccca1" ma:termSetId="6f9391c4-7654-4a1b-b65d-d93511d8c53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Campagne" ma:index="28" nillable="true" ma:displayName="Campagne" ma:format="Dropdown" ma:internalName="Campagne">
      <xsd:simpleType>
        <xsd:restriction base="dms:Text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Afbeeldingtags" ma:readOnly="false" ma:fieldId="{5cf76f15-5ced-4ddc-b409-7134ff3c332f}" ma:taxonomyMulti="true" ma:sspId="a0bc3a11-e066-4af1-b61e-2950df2cc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d8a85-c1fe-4194-bdf4-187494f6a59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c72f96-ecad-4fb2-83d6-e6f31d9fac70}" ma:internalName="TaxCatchAll" ma:showField="CatchAllData" ma:web="0dad8a85-c1fe-4194-bdf4-187494f6a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2faa2ec895d45328bcbb707c41ee04e xmlns="68275e3f-95db-4e84-a4cc-2b10bb4c3edf">
      <Terms xmlns="http://schemas.microsoft.com/office/infopath/2007/PartnerControls"/>
    </i2faa2ec895d45328bcbb707c41ee04e>
    <hb018e57f3ec42bc8903e9b3f3c99538 xmlns="68275e3f-95db-4e84-a4cc-2b10bb4c3edf">
      <Terms xmlns="http://schemas.microsoft.com/office/infopath/2007/PartnerControls"/>
    </hb018e57f3ec42bc8903e9b3f3c99538>
    <Campagne xmlns="68275e3f-95db-4e84-a4cc-2b10bb4c3edf" xsi:nil="true"/>
    <lcf76f155ced4ddcb4097134ff3c332f xmlns="68275e3f-95db-4e84-a4cc-2b10bb4c3edf">
      <Terms xmlns="http://schemas.microsoft.com/office/infopath/2007/PartnerControls"/>
    </lcf76f155ced4ddcb4097134ff3c332f>
    <TaxCatchAll xmlns="0dad8a85-c1fe-4194-bdf4-187494f6a59f" xsi:nil="true"/>
    <kc27ac91c150499eb7019c62cb314ebc xmlns="68275e3f-95db-4e84-a4cc-2b10bb4c3edf">
      <Terms xmlns="http://schemas.microsoft.com/office/infopath/2007/PartnerControls"/>
    </kc27ac91c150499eb7019c62cb314ebc>
    <l8265efb03fc4712aa221181190211ec xmlns="68275e3f-95db-4e84-a4cc-2b10bb4c3edf">
      <Terms xmlns="http://schemas.microsoft.com/office/infopath/2007/PartnerControls"/>
    </l8265efb03fc4712aa221181190211ec>
  </documentManagement>
</p:properties>
</file>

<file path=customXml/itemProps1.xml><?xml version="1.0" encoding="utf-8"?>
<ds:datastoreItem xmlns:ds="http://schemas.openxmlformats.org/officeDocument/2006/customXml" ds:itemID="{2B511411-61C8-463A-85F9-0D1ECE1DEF75}"/>
</file>

<file path=customXml/itemProps2.xml><?xml version="1.0" encoding="utf-8"?>
<ds:datastoreItem xmlns:ds="http://schemas.openxmlformats.org/officeDocument/2006/customXml" ds:itemID="{45ACADE8-2AAB-4340-A146-E55B973BEBE8}"/>
</file>

<file path=customXml/itemProps3.xml><?xml version="1.0" encoding="utf-8"?>
<ds:datastoreItem xmlns:ds="http://schemas.openxmlformats.org/officeDocument/2006/customXml" ds:itemID="{EBADDBF6-921E-4352-B706-276F6D9E4AD6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142</Words>
  <Application>Microsoft Macintosh PowerPoint</Application>
  <PresentationFormat>Aangepast</PresentationFormat>
  <Paragraphs>32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Poppins 1</vt:lpstr>
      <vt:lpstr>Arial</vt:lpstr>
      <vt:lpstr>Poppins 2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Kerstcampagne 2023 (Presentatie)</dc:title>
  <cp:lastModifiedBy>Marijke | Mijkswereld</cp:lastModifiedBy>
  <cp:revision>5</cp:revision>
  <dcterms:created xsi:type="dcterms:W3CDTF">2006-08-16T00:00:00Z</dcterms:created>
  <dcterms:modified xsi:type="dcterms:W3CDTF">2023-11-24T11:32:59Z</dcterms:modified>
  <dc:identifier>DAF1EuVF4J4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0x010100C5E033E139A3164291A116CE8C367872</vt:lpwstr>
  </property>
</Properties>
</file>