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79" r:id="rId5"/>
    <p:sldId id="282" r:id="rId6"/>
    <p:sldId id="267" r:id="rId7"/>
    <p:sldId id="269" r:id="rId8"/>
    <p:sldId id="281" r:id="rId9"/>
    <p:sldId id="27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 ExtraBold" panose="00000900000000000000" pitchFamily="2" charset="0"/>
      <p:bold r:id="rId16"/>
      <p:italic r:id="rId17"/>
      <p:boldItalic r:id="rId18"/>
    </p:embeddedFont>
    <p:embeddedFont>
      <p:font typeface="Poppins Regular" panose="00000500000000000000" pitchFamily="2" charset="0"/>
      <p:regular r:id="rId19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642"/>
    <a:srgbClr val="EE7402"/>
    <a:srgbClr val="BA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-Jan Kok - Red een Kind" userId="e65d0975-8ea2-4832-9bce-d409f7bb1d33" providerId="ADAL" clId="{77289006-4567-4CD1-92E4-AF5A00E6A0F8}"/>
    <pc:docChg chg="modSld">
      <pc:chgData name="Ard-Jan Kok - Red een Kind" userId="e65d0975-8ea2-4832-9bce-d409f7bb1d33" providerId="ADAL" clId="{77289006-4567-4CD1-92E4-AF5A00E6A0F8}" dt="2022-03-08T17:14:30.636" v="45" actId="20577"/>
      <pc:docMkLst>
        <pc:docMk/>
      </pc:docMkLst>
      <pc:sldChg chg="modSp mod">
        <pc:chgData name="Ard-Jan Kok - Red een Kind" userId="e65d0975-8ea2-4832-9bce-d409f7bb1d33" providerId="ADAL" clId="{77289006-4567-4CD1-92E4-AF5A00E6A0F8}" dt="2022-03-08T17:14:30.636" v="45" actId="20577"/>
        <pc:sldMkLst>
          <pc:docMk/>
          <pc:sldMk cId="2620014033" sldId="279"/>
        </pc:sldMkLst>
        <pc:spChg chg="mod">
          <ac:chgData name="Ard-Jan Kok - Red een Kind" userId="e65d0975-8ea2-4832-9bce-d409f7bb1d33" providerId="ADAL" clId="{77289006-4567-4CD1-92E4-AF5A00E6A0F8}" dt="2022-03-08T17:14:30.636" v="45" actId="20577"/>
          <ac:spMkLst>
            <pc:docMk/>
            <pc:sldMk cId="2620014033" sldId="279"/>
            <ac:spMk id="4" creationId="{766FA3C5-BF32-486B-948D-04BD3DBB5C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64E4-1709-CE4F-AFFA-2F0FDE783B7A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37D3-6FB3-E747-8927-F4C0E1E8F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dia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952207"/>
            <a:ext cx="7302500" cy="47679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 dirty="0"/>
              <a:t>Website URL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B026D-6850-442B-97CD-EF05D9DB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541215C9-24DB-4EC7-9930-7058E19BDB4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019301"/>
            <a:ext cx="10515600" cy="3432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67C97-4BEA-4530-97DA-3A1A26C6A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89338C-074A-4503-85AB-CFFE2BFCCBB7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B4348F-0274-45DD-8C2E-E1AC0A86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25192208-6923-401F-9FBA-2DA026700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todia - Beeldvullend -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72AEB8A-2C22-4DD2-9D1E-4BC9A9271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0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B80D5BE-C859-1541-AF57-F8151C61D915}"/>
              </a:ext>
            </a:extLst>
          </p:cNvPr>
          <p:cNvSpPr/>
          <p:nvPr userDrawn="1"/>
        </p:nvSpPr>
        <p:spPr>
          <a:xfrm>
            <a:off x="133350" y="134895"/>
            <a:ext cx="5214154" cy="65865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E19ABD2B-4007-A140-8D57-D13A0A1DC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71" y="2584037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9D5B967F-B829-F341-9F2F-CD9D94982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17" y="3834024"/>
            <a:ext cx="4041403" cy="132828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785D691-3F8B-4DA5-BE64-61D4CACCCCE1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1AE36A-FB73-4DB4-A77D-0900F2252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87157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265B9-5F5A-374F-89AF-38AB44C52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78AE40-A812-6549-9036-82DB7C1EA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0" y="2109426"/>
            <a:ext cx="2894439" cy="1828565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43E5838E-697A-400F-ADB4-F5EA0E8B3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051" y="4190760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433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7315200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3595AA1-3785-4BC8-8595-2F440AFDDA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61696" y="2165628"/>
            <a:ext cx="2743200" cy="3256609"/>
          </a:xfrm>
          <a:solidFill>
            <a:srgbClr val="EE7402"/>
          </a:solidFill>
        </p:spPr>
        <p:txBody>
          <a:bodyPr lIns="216000" rIns="216000" anchor="ctr" anchorCtr="1">
            <a:normAutofit/>
          </a:bodyPr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05AF15-BE4C-C74B-9731-216EAB58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3760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Bullets -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5818422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7F734B-9B1B-4A6C-BE7D-830ADC39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6" y="2808536"/>
            <a:ext cx="50291" cy="178027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3A8F51-0AFA-46F3-829C-96E3A3CF2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214" y="2552700"/>
            <a:ext cx="4065586" cy="2224088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E740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‘Dit is een voorbeeld van een </a:t>
            </a:r>
            <a:r>
              <a:rPr lang="nl-NL" dirty="0" err="1"/>
              <a:t>streamer</a:t>
            </a:r>
            <a:r>
              <a:rPr lang="nl-NL" dirty="0"/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4926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ullets - Zonder streamer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02628" y="365125"/>
            <a:ext cx="6651172" cy="1325563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02628" y="2165629"/>
            <a:ext cx="6651171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9211"/>
            <a:ext cx="1221827" cy="7728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8ACE10-D934-4028-B4F6-F3A8CD033B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760892"/>
            <a:ext cx="6624671" cy="50515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18E0965-576E-461C-B28D-33CA29C9F8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3971652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68096D-A608-44D6-9C9E-777458F6E8A3}"/>
              </a:ext>
            </a:extLst>
          </p:cNvPr>
          <p:cNvSpPr/>
          <p:nvPr userDrawn="1"/>
        </p:nvSpPr>
        <p:spPr>
          <a:xfrm>
            <a:off x="11944348" y="0"/>
            <a:ext cx="247651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E402DF3-2562-4504-BEF1-FDDCC8096D3B}"/>
              </a:ext>
            </a:extLst>
          </p:cNvPr>
          <p:cNvSpPr/>
          <p:nvPr userDrawn="1"/>
        </p:nvSpPr>
        <p:spPr>
          <a:xfrm>
            <a:off x="156754" y="136525"/>
            <a:ext cx="11900263" cy="6584950"/>
          </a:xfrm>
          <a:prstGeom prst="rect">
            <a:avLst/>
          </a:prstGeom>
          <a:solidFill>
            <a:srgbClr val="BA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3D854A15-823E-432F-80F5-DC960D77A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1722439"/>
            <a:ext cx="11877675" cy="4999036"/>
          </a:xfrm>
        </p:spPr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BBC4C8-77FE-4A18-925B-C38C88328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" y="1484810"/>
            <a:ext cx="9785625" cy="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B50DE1-388A-4887-A0F5-6AC10E6B1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CCD2F2-887A-49A1-9E36-AEF61FE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4972050" y="0"/>
            <a:ext cx="22098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media 2">
            <a:extLst>
              <a:ext uri="{FF2B5EF4-FFF2-40B4-BE49-F238E27FC236}">
                <a16:creationId xmlns:a16="http://schemas.microsoft.com/office/drawing/2014/main" id="{F460CC4D-81EF-4317-8A3A-589DEF93BD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39700" y="122829"/>
            <a:ext cx="11918950" cy="6598645"/>
          </a:xfrm>
          <a:custGeom>
            <a:avLst/>
            <a:gdLst>
              <a:gd name="connsiteX0" fmla="*/ 0 w 11918950"/>
              <a:gd name="connsiteY0" fmla="*/ 0 h 6592930"/>
              <a:gd name="connsiteX1" fmla="*/ 11918950 w 11918950"/>
              <a:gd name="connsiteY1" fmla="*/ 0 h 6592930"/>
              <a:gd name="connsiteX2" fmla="*/ 11918950 w 11918950"/>
              <a:gd name="connsiteY2" fmla="*/ 6592930 h 6592930"/>
              <a:gd name="connsiteX3" fmla="*/ 0 w 11918950"/>
              <a:gd name="connsiteY3" fmla="*/ 6592930 h 6592930"/>
              <a:gd name="connsiteX4" fmla="*/ 0 w 11918950"/>
              <a:gd name="connsiteY4" fmla="*/ 0 h 659293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11918950 w 11918950"/>
              <a:gd name="connsiteY2" fmla="*/ 5715 h 6598645"/>
              <a:gd name="connsiteX3" fmla="*/ 11918950 w 11918950"/>
              <a:gd name="connsiteY3" fmla="*/ 6598645 h 6598645"/>
              <a:gd name="connsiteX4" fmla="*/ 0 w 11918950"/>
              <a:gd name="connsiteY4" fmla="*/ 6598645 h 6598645"/>
              <a:gd name="connsiteX5" fmla="*/ 0 w 11918950"/>
              <a:gd name="connsiteY5" fmla="*/ 5715 h 6598645"/>
              <a:gd name="connsiteX0" fmla="*/ 0 w 11918950"/>
              <a:gd name="connsiteY0" fmla="*/ 33010 h 6625940"/>
              <a:gd name="connsiteX1" fmla="*/ 4800790 w 11918950"/>
              <a:gd name="connsiteY1" fmla="*/ 27295 h 6625940"/>
              <a:gd name="connsiteX2" fmla="*/ 4718903 w 11918950"/>
              <a:gd name="connsiteY2" fmla="*/ 0 h 6625940"/>
              <a:gd name="connsiteX3" fmla="*/ 11918950 w 11918950"/>
              <a:gd name="connsiteY3" fmla="*/ 33010 h 6625940"/>
              <a:gd name="connsiteX4" fmla="*/ 11918950 w 11918950"/>
              <a:gd name="connsiteY4" fmla="*/ 6625940 h 6625940"/>
              <a:gd name="connsiteX5" fmla="*/ 0 w 11918950"/>
              <a:gd name="connsiteY5" fmla="*/ 6625940 h 6625940"/>
              <a:gd name="connsiteX6" fmla="*/ 0 w 11918950"/>
              <a:gd name="connsiteY6" fmla="*/ 33010 h 662594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11918950 w 11918950"/>
              <a:gd name="connsiteY4" fmla="*/ 5715 h 6598645"/>
              <a:gd name="connsiteX5" fmla="*/ 11918950 w 11918950"/>
              <a:gd name="connsiteY5" fmla="*/ 6598645 h 6598645"/>
              <a:gd name="connsiteX6" fmla="*/ 0 w 11918950"/>
              <a:gd name="connsiteY6" fmla="*/ 6598645 h 6598645"/>
              <a:gd name="connsiteX7" fmla="*/ 0 w 11918950"/>
              <a:gd name="connsiteY7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24042 h 6616972"/>
              <a:gd name="connsiteX1" fmla="*/ 4826916 w 11918950"/>
              <a:gd name="connsiteY1" fmla="*/ 18327 h 6616972"/>
              <a:gd name="connsiteX2" fmla="*/ 4826916 w 11918950"/>
              <a:gd name="connsiteY2" fmla="*/ 1355808 h 6616972"/>
              <a:gd name="connsiteX3" fmla="*/ 7062288 w 11918950"/>
              <a:gd name="connsiteY3" fmla="*/ 1367247 h 6616972"/>
              <a:gd name="connsiteX4" fmla="*/ 7053580 w 11918950"/>
              <a:gd name="connsiteY4" fmla="*/ 0 h 6616972"/>
              <a:gd name="connsiteX5" fmla="*/ 11918950 w 11918950"/>
              <a:gd name="connsiteY5" fmla="*/ 24042 h 6616972"/>
              <a:gd name="connsiteX6" fmla="*/ 11918950 w 11918950"/>
              <a:gd name="connsiteY6" fmla="*/ 6616972 h 6616972"/>
              <a:gd name="connsiteX7" fmla="*/ 0 w 11918950"/>
              <a:gd name="connsiteY7" fmla="*/ 6616972 h 6616972"/>
              <a:gd name="connsiteX8" fmla="*/ 0 w 11918950"/>
              <a:gd name="connsiteY8" fmla="*/ 24042 h 661697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46189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84680 h 6677610"/>
              <a:gd name="connsiteX1" fmla="*/ 4826916 w 11918950"/>
              <a:gd name="connsiteY1" fmla="*/ 78965 h 6677610"/>
              <a:gd name="connsiteX2" fmla="*/ 6007533 w 11918950"/>
              <a:gd name="connsiteY2" fmla="*/ 137499 h 6677610"/>
              <a:gd name="connsiteX3" fmla="*/ 7062288 w 11918950"/>
              <a:gd name="connsiteY3" fmla="*/ 1427885 h 6677610"/>
              <a:gd name="connsiteX4" fmla="*/ 7053580 w 11918950"/>
              <a:gd name="connsiteY4" fmla="*/ 95473 h 6677610"/>
              <a:gd name="connsiteX5" fmla="*/ 11918950 w 11918950"/>
              <a:gd name="connsiteY5" fmla="*/ 84680 h 6677610"/>
              <a:gd name="connsiteX6" fmla="*/ 11918950 w 11918950"/>
              <a:gd name="connsiteY6" fmla="*/ 6677610 h 6677610"/>
              <a:gd name="connsiteX7" fmla="*/ 0 w 11918950"/>
              <a:gd name="connsiteY7" fmla="*/ 6677610 h 6677610"/>
              <a:gd name="connsiteX8" fmla="*/ 0 w 11918950"/>
              <a:gd name="connsiteY8" fmla="*/ 84680 h 6677610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62288 w 11918950"/>
              <a:gd name="connsiteY3" fmla="*/ 1387837 h 6637562"/>
              <a:gd name="connsiteX4" fmla="*/ 7053580 w 11918950"/>
              <a:gd name="connsiteY4" fmla="*/ 55425 h 6637562"/>
              <a:gd name="connsiteX5" fmla="*/ 11918950 w 11918950"/>
              <a:gd name="connsiteY5" fmla="*/ 44632 h 6637562"/>
              <a:gd name="connsiteX6" fmla="*/ 11918950 w 11918950"/>
              <a:gd name="connsiteY6" fmla="*/ 6637562 h 6637562"/>
              <a:gd name="connsiteX7" fmla="*/ 0 w 11918950"/>
              <a:gd name="connsiteY7" fmla="*/ 6637562 h 6637562"/>
              <a:gd name="connsiteX8" fmla="*/ 0 w 11918950"/>
              <a:gd name="connsiteY8" fmla="*/ 44632 h 6637562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53580 w 11918950"/>
              <a:gd name="connsiteY3" fmla="*/ 55425 h 6637562"/>
              <a:gd name="connsiteX4" fmla="*/ 11918950 w 11918950"/>
              <a:gd name="connsiteY4" fmla="*/ 44632 h 6637562"/>
              <a:gd name="connsiteX5" fmla="*/ 11918950 w 11918950"/>
              <a:gd name="connsiteY5" fmla="*/ 6637562 h 6637562"/>
              <a:gd name="connsiteX6" fmla="*/ 0 w 11918950"/>
              <a:gd name="connsiteY6" fmla="*/ 6637562 h 6637562"/>
              <a:gd name="connsiteX7" fmla="*/ 0 w 11918950"/>
              <a:gd name="connsiteY7" fmla="*/ 44632 h 663756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7053580 w 11918950"/>
              <a:gd name="connsiteY2" fmla="*/ 16508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8950" h="6598645">
                <a:moveTo>
                  <a:pt x="0" y="5715"/>
                </a:moveTo>
                <a:lnTo>
                  <a:pt x="4826916" y="0"/>
                </a:lnTo>
                <a:lnTo>
                  <a:pt x="7053580" y="16508"/>
                </a:lnTo>
                <a:lnTo>
                  <a:pt x="11918950" y="5715"/>
                </a:lnTo>
                <a:lnTo>
                  <a:pt x="11918950" y="6598645"/>
                </a:lnTo>
                <a:lnTo>
                  <a:pt x="0" y="6598645"/>
                </a:lnTo>
                <a:lnTo>
                  <a:pt x="0" y="5715"/>
                </a:lnTo>
                <a:close/>
              </a:path>
            </a:pathLst>
          </a:cu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3" r:id="rId3"/>
    <p:sldLayoutId id="2147483669" r:id="rId4"/>
    <p:sldLayoutId id="2147483667" r:id="rId5"/>
    <p:sldLayoutId id="2147483651" r:id="rId6"/>
    <p:sldLayoutId id="2147483660" r:id="rId7"/>
    <p:sldLayoutId id="2147483672" r:id="rId8"/>
    <p:sldLayoutId id="2147483661" r:id="rId9"/>
    <p:sldLayoutId id="2147483664" r:id="rId10"/>
    <p:sldLayoutId id="2147483668" r:id="rId11"/>
    <p:sldLayoutId id="2147483662" r:id="rId12"/>
    <p:sldLayoutId id="2147483666" r:id="rId13"/>
    <p:sldLayoutId id="2147483670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982E98-1566-426E-85A4-B0229ACD48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98" y="5620923"/>
            <a:ext cx="11925300" cy="664746"/>
          </a:xfrm>
        </p:spPr>
        <p:txBody>
          <a:bodyPr/>
          <a:lstStyle/>
          <a:p>
            <a:r>
              <a:rPr lang="nl-NL" dirty="0"/>
              <a:t>Geef een dierbaar cadeau.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6FA3C5-BF32-486B-948D-04BD3DBB5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298" y="6285669"/>
            <a:ext cx="11925300" cy="425867"/>
          </a:xfrm>
        </p:spPr>
        <p:txBody>
          <a:bodyPr/>
          <a:lstStyle/>
          <a:p>
            <a:r>
              <a:rPr lang="nl-NL"/>
              <a:t>En </a:t>
            </a:r>
            <a:r>
              <a:rPr lang="nl-NL" dirty="0"/>
              <a:t>m</a:t>
            </a:r>
            <a:r>
              <a:rPr lang="nl-NL"/>
              <a:t>aak </a:t>
            </a:r>
            <a:r>
              <a:rPr lang="nl-NL" dirty="0"/>
              <a:t>verschil voor een gezin in armoede</a:t>
            </a:r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C9E0040E-CE5A-4B44-85AE-BA557E910CDA}"/>
              </a:ext>
            </a:extLst>
          </p:cNvPr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2" b="16532"/>
          <a:stretch/>
        </p:blipFill>
        <p:spPr>
          <a:xfrm>
            <a:off x="114298" y="146464"/>
            <a:ext cx="11925300" cy="5310855"/>
          </a:xfrm>
        </p:spPr>
      </p:pic>
    </p:spTree>
    <p:extLst>
      <p:ext uri="{BB962C8B-B14F-4D97-AF65-F5344CB8AC3E}">
        <p14:creationId xmlns:p14="http://schemas.microsoft.com/office/powerpoint/2010/main" val="26200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432ADAE-D67A-4F5E-94D8-9DFFA3B086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16590"/>
          <a:stretch/>
        </p:blipFill>
        <p:spPr>
          <a:xfrm>
            <a:off x="133350" y="134601"/>
            <a:ext cx="11925300" cy="5310855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46A2A1-7FB4-474B-A1ED-7FD7E2328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 anchor="ctr" anchorCtr="0"/>
          <a:lstStyle/>
          <a:p>
            <a:r>
              <a:rPr lang="nl-NL" sz="3600" dirty="0"/>
              <a:t>Geef een kip, geit of koe aan arm gezin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BC96A6-760D-4E2E-B20C-9264719C32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775157"/>
            <a:ext cx="6102149" cy="946317"/>
          </a:xfrm>
        </p:spPr>
        <p:txBody>
          <a:bodyPr/>
          <a:lstStyle/>
          <a:p>
            <a:r>
              <a:rPr lang="nl-NL" dirty="0"/>
              <a:t>iedere dag verse melk van je geit of koe en eieren van je kip. </a:t>
            </a:r>
          </a:p>
        </p:txBody>
      </p:sp>
    </p:spTree>
    <p:extLst>
      <p:ext uri="{BB962C8B-B14F-4D97-AF65-F5344CB8AC3E}">
        <p14:creationId xmlns:p14="http://schemas.microsoft.com/office/powerpoint/2010/main" val="127517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6454" y="1424610"/>
            <a:ext cx="5412328" cy="1212574"/>
          </a:xfrm>
        </p:spPr>
        <p:txBody>
          <a:bodyPr/>
          <a:lstStyle/>
          <a:p>
            <a:r>
              <a:rPr lang="nl-NL" sz="4400" dirty="0"/>
              <a:t>Een gezond begin van iedere dag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4330" y="3345933"/>
            <a:ext cx="5804452" cy="2270877"/>
          </a:xfrm>
        </p:spPr>
        <p:txBody>
          <a:bodyPr/>
          <a:lstStyle/>
          <a:p>
            <a:r>
              <a:rPr lang="nl-NL" sz="2800" dirty="0"/>
              <a:t>Met een volle maag gaat leren op school of werken op het land veel beter. Meer dieren betekent meer en gezonder eten voor de kinderen en gezinnen in hun dorp.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BED10F1-4F03-B244-BEAE-2BF477848E6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 b="6526"/>
          <a:stretch/>
        </p:blipFill>
        <p:spPr>
          <a:xfrm>
            <a:off x="133349" y="133928"/>
            <a:ext cx="5052166" cy="6581143"/>
          </a:xfrm>
        </p:spPr>
      </p:pic>
    </p:spTree>
    <p:extLst>
      <p:ext uri="{BB962C8B-B14F-4D97-AF65-F5344CB8AC3E}">
        <p14:creationId xmlns:p14="http://schemas.microsoft.com/office/powerpoint/2010/main" val="365565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B4223-8A60-C843-B8BC-8DA0A6ED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 een Kind helpt gezinnen met: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E1D54-4855-DF44-BDF5-1A51ACC5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29"/>
            <a:ext cx="5890591" cy="3256608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het vormen van zelfhulpgroepen</a:t>
            </a:r>
          </a:p>
          <a:p>
            <a:r>
              <a:rPr lang="nl-NL" sz="2800" dirty="0"/>
              <a:t>training over veehouderij en landbouw</a:t>
            </a:r>
          </a:p>
          <a:p>
            <a:r>
              <a:rPr lang="nl-NL" sz="2800" dirty="0"/>
              <a:t>het vergroten van het inkomen</a:t>
            </a:r>
          </a:p>
          <a:p>
            <a:r>
              <a:rPr lang="nl-NL" sz="2800" dirty="0"/>
              <a:t>trots en zelfvertrouwen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AED282-F586-D341-8CD7-DBB46D5F75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28791" y="2165628"/>
            <a:ext cx="4576105" cy="3256609"/>
          </a:xfrm>
        </p:spPr>
        <p:txBody>
          <a:bodyPr>
            <a:normAutofit fontScale="92500"/>
          </a:bodyPr>
          <a:lstStyle/>
          <a:p>
            <a:r>
              <a:rPr lang="nl-NL" dirty="0"/>
              <a:t>‘Door de kennis over vee en landbouw heb ik meer inkomen. Nu kan ik zélf voor mijn gezin zorgen: ik zie een mooie toekomst voor ons!’</a:t>
            </a:r>
          </a:p>
        </p:txBody>
      </p:sp>
    </p:spTree>
    <p:extLst>
      <p:ext uri="{BB962C8B-B14F-4D97-AF65-F5344CB8AC3E}">
        <p14:creationId xmlns:p14="http://schemas.microsoft.com/office/powerpoint/2010/main" val="96129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5D1A8E0-18B0-4DA6-AD3C-2A30294D59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b="8530"/>
          <a:stretch/>
        </p:blipFill>
        <p:spPr>
          <a:xfrm>
            <a:off x="133350" y="136524"/>
            <a:ext cx="11925300" cy="6584998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640C0-9B38-4366-838B-278D56890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373" y="2584037"/>
            <a:ext cx="3887047" cy="998539"/>
          </a:xfrm>
        </p:spPr>
        <p:txBody>
          <a:bodyPr/>
          <a:lstStyle/>
          <a:p>
            <a:r>
              <a:rPr lang="nl-NL" sz="7200" dirty="0"/>
              <a:t>Helpt u mee?</a:t>
            </a:r>
          </a:p>
        </p:txBody>
      </p:sp>
    </p:spTree>
    <p:extLst>
      <p:ext uri="{BB962C8B-B14F-4D97-AF65-F5344CB8AC3E}">
        <p14:creationId xmlns:p14="http://schemas.microsoft.com/office/powerpoint/2010/main" val="252787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8F84BCE-76E7-4AF8-86F8-A4F5F110F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750" y="2849077"/>
            <a:ext cx="7302500" cy="1554479"/>
          </a:xfrm>
        </p:spPr>
        <p:txBody>
          <a:bodyPr/>
          <a:lstStyle/>
          <a:p>
            <a:r>
              <a:rPr lang="nl-NL" dirty="0"/>
              <a:t>Geef voor even, verander voorgoed</a:t>
            </a:r>
          </a:p>
        </p:txBody>
      </p:sp>
    </p:spTree>
    <p:extLst>
      <p:ext uri="{BB962C8B-B14F-4D97-AF65-F5344CB8AC3E}">
        <p14:creationId xmlns:p14="http://schemas.microsoft.com/office/powerpoint/2010/main" val="15573374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dEenKind">
      <a:dk1>
        <a:srgbClr val="424242"/>
      </a:dk1>
      <a:lt1>
        <a:srgbClr val="FFFFFF"/>
      </a:lt1>
      <a:dk2>
        <a:srgbClr val="EE7402"/>
      </a:dk2>
      <a:lt2>
        <a:srgbClr val="FFFFFF"/>
      </a:lt2>
      <a:accent1>
        <a:srgbClr val="424242"/>
      </a:accent1>
      <a:accent2>
        <a:srgbClr val="ED7D31"/>
      </a:accent2>
      <a:accent3>
        <a:srgbClr val="FF0000"/>
      </a:accent3>
      <a:accent4>
        <a:srgbClr val="595959"/>
      </a:accent4>
      <a:accent5>
        <a:srgbClr val="FFFFFF"/>
      </a:accent5>
      <a:accent6>
        <a:srgbClr val="EE7402"/>
      </a:accent6>
      <a:hlink>
        <a:srgbClr val="424242"/>
      </a:hlink>
      <a:folHlink>
        <a:srgbClr val="424242"/>
      </a:folHlink>
    </a:clrScheme>
    <a:fontScheme name="Aangepast 1">
      <a:majorFont>
        <a:latin typeface="Poppins ExtraBold"/>
        <a:ea typeface=""/>
        <a:cs typeface=""/>
      </a:majorFont>
      <a:minorFont>
        <a:latin typeface="Poppi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06B5BFDE197448B7488E535E4F6BC" ma:contentTypeVersion="11" ma:contentTypeDescription="Een nieuw document maken." ma:contentTypeScope="" ma:versionID="e0dc6aebd80a0437fe680c99caee0e2a">
  <xsd:schema xmlns:xsd="http://www.w3.org/2001/XMLSchema" xmlns:xs="http://www.w3.org/2001/XMLSchema" xmlns:p="http://schemas.microsoft.com/office/2006/metadata/properties" xmlns:ns2="cc5f1023-36bd-41ef-a357-6a0f93767723" xmlns:ns3="839ee2cc-cbf6-4632-85e5-0a37910a4c33" targetNamespace="http://schemas.microsoft.com/office/2006/metadata/properties" ma:root="true" ma:fieldsID="da5a98739f264e0cabb3210f2d9a0a92" ns2:_="" ns3:_="">
    <xsd:import namespace="cc5f1023-36bd-41ef-a357-6a0f93767723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p589a2710b264cd284120428d92e7791" minOccurs="0"/>
                <xsd:element ref="ns3:TaxCatchAll" minOccurs="0"/>
                <xsd:element ref="ns2:o22a20339998426da1afc72252269e38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f1023-36bd-41ef-a357-6a0f93767723" elementFormDefault="qualified">
    <xsd:import namespace="http://schemas.microsoft.com/office/2006/documentManagement/types"/>
    <xsd:import namespace="http://schemas.microsoft.com/office/infopath/2007/PartnerControls"/>
    <xsd:element name="p589a2710b264cd284120428d92e7791" ma:index="9" nillable="true" ma:taxonomy="true" ma:internalName="p589a2710b264cd284120428d92e7791" ma:taxonomyFieldName="Year" ma:displayName="Year" ma:default="" ma:fieldId="{9589a271-0b26-4cd2-8412-0428d92e7791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2a20339998426da1afc72252269e38" ma:index="12" nillable="true" ma:taxonomy="true" ma:internalName="o22a20339998426da1afc72252269e38" ma:taxonomyFieldName="HAC_x0020_Organisation" ma:displayName="HAC Organisation" ma:default="" ma:fieldId="{822a2033-9998-426d-a1af-c72252269e38}" ma:sspId="a0bc3a11-e066-4af1-b61e-2950df2ccca1" ma:termSetId="ede62c7e-2342-4398-8f73-ee39f1fad13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a48222-e654-495a-8899-75cca04f77c3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22a20339998426da1afc72252269e38 xmlns="cc5f1023-36bd-41ef-a357-6a0f93767723">
      <Terms xmlns="http://schemas.microsoft.com/office/infopath/2007/PartnerControls"/>
    </o22a20339998426da1afc72252269e38>
    <p589a2710b264cd284120428d92e7791 xmlns="cc5f1023-36bd-41ef-a357-6a0f93767723">
      <Terms xmlns="http://schemas.microsoft.com/office/infopath/2007/PartnerControls"/>
    </p589a2710b264cd284120428d92e7791>
    <TaxCatchAll xmlns="839ee2cc-cbf6-4632-85e5-0a37910a4c33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E75A87-D8EE-4741-B981-35207D5B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f1023-36bd-41ef-a357-6a0f93767723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4AEFE3-B9F6-47C6-B433-3E528078736A}">
  <ds:schemaRefs>
    <ds:schemaRef ds:uri="http://schemas.microsoft.com/office/2006/metadata/properties"/>
    <ds:schemaRef ds:uri="http://schemas.microsoft.com/office/infopath/2007/PartnerControls"/>
    <ds:schemaRef ds:uri="cc5f1023-36bd-41ef-a357-6a0f93767723"/>
    <ds:schemaRef ds:uri="839ee2cc-cbf6-4632-85e5-0a37910a4c33"/>
  </ds:schemaRefs>
</ds:datastoreItem>
</file>

<file path=customXml/itemProps3.xml><?xml version="1.0" encoding="utf-8"?>
<ds:datastoreItem xmlns:ds="http://schemas.openxmlformats.org/officeDocument/2006/customXml" ds:itemID="{20A2CA9A-07FA-4E22-88C5-3ABB8B98B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140</Words>
  <Application>Microsoft Office PowerPoint</Application>
  <PresentationFormat>Breedbeeld</PresentationFormat>
  <Paragraphs>14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Poppins Regular</vt:lpstr>
      <vt:lpstr>Calibri</vt:lpstr>
      <vt:lpstr>Poppins ExtraBold</vt:lpstr>
      <vt:lpstr>Kantoorthema</vt:lpstr>
      <vt:lpstr>PowerPoint-presentatie</vt:lpstr>
      <vt:lpstr>PowerPoint-presentatie</vt:lpstr>
      <vt:lpstr>PowerPoint-presentatie</vt:lpstr>
      <vt:lpstr>Red een Kind helpt gezinnen met: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Ard-Jan Kok - Red een Kind</cp:lastModifiedBy>
  <cp:revision>83</cp:revision>
  <dcterms:created xsi:type="dcterms:W3CDTF">2019-04-03T14:21:49Z</dcterms:created>
  <dcterms:modified xsi:type="dcterms:W3CDTF">2022-03-08T17:14:34Z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0x01010059606B5BFDE197448B7488E535E4F6BC</vt:lpwstr>
  </property>
</Properties>
</file>