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934" y="8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DC7E0B-08E1-4573-93BE-A99AEF0C2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B40E39D-D890-4916-B7F2-51356C0C9B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15FE02-9845-44A1-A7F6-7A5DF3805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17C7-DD51-4514-B9D4-A6D4B81F29C1}" type="datetimeFigureOut">
              <a:rPr lang="nl-NL" smtClean="0"/>
              <a:t>25-2-2022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B211D6-90B9-40DB-89F4-C60F99D99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D8646F-D03B-40BF-B1A9-1A12B37D7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3587-8B59-4B80-A484-C49C6893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66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6A7AB4-8AA2-4E0B-8915-1FA0408C3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2B06FA7-FDEE-46E8-96AD-0B0269B525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64A3A2-FD1B-4007-AA4B-C07D192C9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17C7-DD51-4514-B9D4-A6D4B81F29C1}" type="datetimeFigureOut">
              <a:rPr lang="nl-NL" smtClean="0"/>
              <a:t>25-2-2022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A0F0F38-790F-4E5A-B9DB-FEE414AAA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A2E079-E897-4266-B1CD-2E1F83EBD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3587-8B59-4B80-A484-C49C6893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2120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96BC439-E75F-47CC-9F1A-4786E012A8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4A208DE-502E-4F7B-AF19-426F09509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CEC38FC-1BCB-4278-923A-BC381D844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17C7-DD51-4514-B9D4-A6D4B81F29C1}" type="datetimeFigureOut">
              <a:rPr lang="nl-NL" smtClean="0"/>
              <a:t>25-2-2022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3C12DB-9555-4023-B148-A160E957B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3B2CB6A-BF71-49A5-A5F3-E46D45379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3587-8B59-4B80-A484-C49C6893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870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D3438F-3816-4E28-8543-1ED1E6EC0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11EFBD-FEF5-4532-9D22-35DFF904A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1CC2BC-1288-4A8E-ACAA-1C9E70E05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17C7-DD51-4514-B9D4-A6D4B81F29C1}" type="datetimeFigureOut">
              <a:rPr lang="nl-NL" smtClean="0"/>
              <a:t>25-2-2022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B9B6FC6-75FA-4469-9909-51FE1FDED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EBD723-A063-482E-BB72-BB7521393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3587-8B59-4B80-A484-C49C6893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632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0CF3A5-6656-4E7E-81E2-1F1A5B876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64457A-A64D-439E-A25C-4030CF657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7A4401-9E0A-430E-849C-49D00E3BC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17C7-DD51-4514-B9D4-A6D4B81F29C1}" type="datetimeFigureOut">
              <a:rPr lang="nl-NL" smtClean="0"/>
              <a:t>25-2-2022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46B6A5A-9EB2-4BC9-9E98-E8499654F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17B3E22-3549-4DB9-BD9D-348B32D9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3587-8B59-4B80-A484-C49C6893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723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6B155-C8E6-47F0-99F9-120C9AB61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5C337C-6422-4DF4-B751-4C36910A6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A7CDD64-E764-45C0-8E10-49C00888B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EF41ED-0C3C-4117-AAF6-883E00394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17C7-DD51-4514-B9D4-A6D4B81F29C1}" type="datetimeFigureOut">
              <a:rPr lang="nl-NL" smtClean="0"/>
              <a:t>25-2-2022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7CC0C1A-1FBE-4418-9E5C-4D0CE3C98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49D20F9-DC5C-4135-8920-8F4E97CA7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3587-8B59-4B80-A484-C49C6893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674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DDFA64-1C73-4ABE-9810-4AD0AC688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9983938-FC8E-46E5-9777-35EB3D235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83603DF-7409-4704-88CF-B24DC59B9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3D20258-AA77-45A8-B6E4-7C43308D1A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3D38EED-5BDC-47BC-ACBC-9468D9FAC3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637718F-B79D-4508-8AB8-1956746BA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17C7-DD51-4514-B9D4-A6D4B81F29C1}" type="datetimeFigureOut">
              <a:rPr lang="nl-NL" smtClean="0"/>
              <a:t>25-2-2022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4CBDB17-C9A8-4CE2-A802-B1ABCD71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2CC4CD3-2601-4026-B338-33359E9D6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3587-8B59-4B80-A484-C49C6893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23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D4F866-053F-430D-A940-860804B1F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C42A9D3-DE1B-4637-93C3-AA06CF84A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17C7-DD51-4514-B9D4-A6D4B81F29C1}" type="datetimeFigureOut">
              <a:rPr lang="nl-NL" smtClean="0"/>
              <a:t>25-2-2022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4972CB3-67F6-47D1-9DAC-9F1EDBA33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3F85597-F5E8-4193-8381-F2E257F47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3587-8B59-4B80-A484-C49C6893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805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6803B0B-AC17-404C-9879-FA1C4E72A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17C7-DD51-4514-B9D4-A6D4B81F29C1}" type="datetimeFigureOut">
              <a:rPr lang="nl-NL" smtClean="0"/>
              <a:t>25-2-2022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953A70B-E19C-4360-9A70-EE0DA7FD6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2F14B6E-72F0-425A-8437-D69D3A4CA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3587-8B59-4B80-A484-C49C6893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736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0C634C-2223-4B86-B7EB-D25308E85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A0D04E-B96E-4C97-8D46-21DE6CACC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EBB39AD-8E06-4216-A027-C522E906EA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0ED7239-FBC6-4B4B-85A2-A010AEA22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17C7-DD51-4514-B9D4-A6D4B81F29C1}" type="datetimeFigureOut">
              <a:rPr lang="nl-NL" smtClean="0"/>
              <a:t>25-2-2022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89ABE3E-F644-494E-AD98-357281337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169CFD4-989C-4E77-B7C0-D1BC19AAC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3587-8B59-4B80-A484-C49C6893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453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98EBEC-1904-4812-AA37-F7BD93831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34D0BDE-3F1F-400B-AB31-A9F1B0EAA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82A700E-A662-452F-8AB2-4021D2769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D2780A0-498F-4D0D-AEA8-851DD54AF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17C7-DD51-4514-B9D4-A6D4B81F29C1}" type="datetimeFigureOut">
              <a:rPr lang="nl-NL" smtClean="0"/>
              <a:t>25-2-2022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6C20F4C-874D-4E6D-A975-3BF5D4047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01F01A0-E2D3-40EF-9785-A1EF95474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3587-8B59-4B80-A484-C49C6893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1384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9CABE7C-846D-447C-9CF8-F16AF6942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7C402F5-9576-4C2E-AFEB-7F979BB38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4D9EF8-224E-475D-9AF8-BB1306418F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E17C7-DD51-4514-B9D4-A6D4B81F29C1}" type="datetimeFigureOut">
              <a:rPr lang="nl-NL" smtClean="0"/>
              <a:t>25-2-2022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D8BF92-D81C-49DB-8BE4-0E2D11D17B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EF03B3-8F8A-45D1-9718-B4593A692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23587-8B59-4B80-A484-C49C6893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029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A8FF57-4CAE-4730-A1A0-D84D1AB432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A6AF82-1B15-4228-9E65-DAA9F04CCF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Afbeelding met tekst, gebouw, buiten&#10;&#10;Automatisch gegenereerde beschrijving">
            <a:extLst>
              <a:ext uri="{FF2B5EF4-FFF2-40B4-BE49-F238E27FC236}">
                <a16:creationId xmlns:a16="http://schemas.microsoft.com/office/drawing/2014/main" id="{B2207EEC-D0B5-4C66-A6B3-3C55131A8B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693" y="-1813560"/>
            <a:ext cx="12265829" cy="867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0394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Siebrand Wierda</dc:creator>
  <cp:lastModifiedBy>Siebrand Wierda</cp:lastModifiedBy>
  <cp:revision>1</cp:revision>
  <dcterms:created xsi:type="dcterms:W3CDTF">2022-02-25T16:34:24Z</dcterms:created>
  <dcterms:modified xsi:type="dcterms:W3CDTF">2022-02-25T16:36:23Z</dcterms:modified>
</cp:coreProperties>
</file>