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79" r:id="rId2"/>
    <p:sldId id="284" r:id="rId3"/>
    <p:sldId id="281" r:id="rId4"/>
    <p:sldId id="280" r:id="rId5"/>
    <p:sldId id="285" r:id="rId6"/>
  </p:sldIdLst>
  <p:sldSz cx="12192000" cy="6858000"/>
  <p:notesSz cx="6858000" cy="9144000"/>
  <p:embeddedFontLst>
    <p:embeddedFont>
      <p:font typeface="Poppins ExtraBold" panose="00000900000000000000" pitchFamily="50" charset="0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Regular" panose="00000500000000000000" pitchFamily="2" charset="0"/>
      <p:regular r:id="rId1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7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Onderwijs is de sleutel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6FA3C5-BF32-486B-948D-04BD3DBB5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71755" y="6248202"/>
            <a:ext cx="7648486" cy="425867"/>
          </a:xfrm>
        </p:spPr>
        <p:txBody>
          <a:bodyPr/>
          <a:lstStyle/>
          <a:p>
            <a:r>
              <a:rPr lang="nl-NL" dirty="0" smtClean="0"/>
              <a:t>Laat kinderen uit armoede groeien</a:t>
            </a:r>
            <a:endParaRPr lang="nl-NL" dirty="0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C9E0040E-CE5A-4B44-85AE-BA557E910C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50" y="134601"/>
            <a:ext cx="11925300" cy="5310855"/>
          </a:xfrm>
        </p:spPr>
      </p:pic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2924E-18A8-4A55-A015-50BFC48B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Zo werkt Red een Kind aan goed onderwijs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05D13-D2FF-44F3-AA47-B19CF38C8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Training van leerkrachten en ouders</a:t>
            </a:r>
          </a:p>
          <a:p>
            <a:r>
              <a:rPr lang="nl-NL" dirty="0" smtClean="0"/>
              <a:t>Scholen en materialen</a:t>
            </a:r>
          </a:p>
          <a:p>
            <a:r>
              <a:rPr lang="nl-NL" dirty="0" smtClean="0"/>
              <a:t>Kinderen </a:t>
            </a:r>
            <a:r>
              <a:rPr lang="nl-NL" dirty="0"/>
              <a:t>leren wat hun rechten </a:t>
            </a:r>
            <a:r>
              <a:rPr lang="nl-NL" dirty="0" smtClean="0"/>
              <a:t>zijn</a:t>
            </a:r>
            <a:endParaRPr lang="nl-NL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651D18A2-9E83-4FD0-A0EC-7AC560FCC4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1" y="234950"/>
            <a:ext cx="3971652" cy="6337300"/>
          </a:xfrm>
        </p:spPr>
      </p:pic>
    </p:spTree>
    <p:extLst>
      <p:ext uri="{BB962C8B-B14F-4D97-AF65-F5344CB8AC3E}">
        <p14:creationId xmlns:p14="http://schemas.microsoft.com/office/powerpoint/2010/main" val="29701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5D1A8E0-18B0-4DA6-AD3C-2A30294D59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"/>
          <a:stretch/>
        </p:blipFill>
        <p:spPr>
          <a:xfrm>
            <a:off x="133350" y="136524"/>
            <a:ext cx="11925300" cy="65849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640C0-9B38-4366-838B-278D56890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373" y="2584037"/>
            <a:ext cx="3887047" cy="998539"/>
          </a:xfrm>
        </p:spPr>
        <p:txBody>
          <a:bodyPr/>
          <a:lstStyle/>
          <a:p>
            <a:r>
              <a:rPr lang="nl-NL" dirty="0"/>
              <a:t>Red </a:t>
            </a:r>
            <a:r>
              <a:rPr lang="nl-NL" dirty="0" smtClean="0"/>
              <a:t>kinderen uit </a:t>
            </a:r>
            <a:r>
              <a:rPr lang="nl-NL" dirty="0"/>
              <a:t>armoede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409824-9293-49FF-ACD7-86669F2A6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5416" y="3834024"/>
            <a:ext cx="3286959" cy="1328285"/>
          </a:xfrm>
        </p:spPr>
        <p:txBody>
          <a:bodyPr/>
          <a:lstStyle/>
          <a:p>
            <a:r>
              <a:rPr lang="nl-NL" dirty="0"/>
              <a:t>Geef voor even. Verander voorgoed.</a:t>
            </a:r>
          </a:p>
        </p:txBody>
      </p:sp>
    </p:spTree>
    <p:extLst>
      <p:ext uri="{BB962C8B-B14F-4D97-AF65-F5344CB8AC3E}">
        <p14:creationId xmlns:p14="http://schemas.microsoft.com/office/powerpoint/2010/main" val="252787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hthoek 1"/>
          <p:cNvSpPr/>
          <p:nvPr/>
        </p:nvSpPr>
        <p:spPr>
          <a:xfrm>
            <a:off x="5104015" y="5877098"/>
            <a:ext cx="2269374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291714" y="5692582"/>
            <a:ext cx="11608571" cy="1100552"/>
          </a:xfrm>
        </p:spPr>
        <p:txBody>
          <a:bodyPr/>
          <a:lstStyle/>
          <a:p>
            <a:r>
              <a:rPr lang="en-US" dirty="0" err="1" smtClean="0"/>
              <a:t>Hartelijk</a:t>
            </a:r>
            <a:r>
              <a:rPr lang="en-US" dirty="0" smtClean="0"/>
              <a:t> dank voor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bijdrage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3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A7F6DDA-F5F9-428D-A02C-89E9CCA87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25762078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49</Words>
  <Application>Microsoft Office PowerPoint</Application>
  <PresentationFormat>Breedbeeld</PresentationFormat>
  <Paragraphs>10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Poppins ExtraBold</vt:lpstr>
      <vt:lpstr>Calibri</vt:lpstr>
      <vt:lpstr>Poppins Regular</vt:lpstr>
      <vt:lpstr>Arial</vt:lpstr>
      <vt:lpstr>Kantoorthema</vt:lpstr>
      <vt:lpstr>PowerPoint-presentatie</vt:lpstr>
      <vt:lpstr>Zo werkt Red een Kind aan goed onderwijs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Alka Schuitema</cp:lastModifiedBy>
  <cp:revision>85</cp:revision>
  <dcterms:created xsi:type="dcterms:W3CDTF">2019-04-03T14:21:49Z</dcterms:created>
  <dcterms:modified xsi:type="dcterms:W3CDTF">2020-09-17T11:15:28Z</dcterms:modified>
</cp:coreProperties>
</file>